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73" r:id="rId4"/>
    <p:sldId id="277" r:id="rId5"/>
    <p:sldId id="263" r:id="rId6"/>
    <p:sldId id="272" r:id="rId7"/>
    <p:sldId id="281" r:id="rId8"/>
    <p:sldId id="280" r:id="rId9"/>
    <p:sldId id="275" r:id="rId10"/>
  </p:sldIdLst>
  <p:sldSz cx="9906000" cy="6858000" type="A4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jJ+WPlB4EVS2wX8O6ls93UqDZb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AC1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27DF56-7FFB-4E2B-BC8C-41CE3687E2EF}" v="96" dt="2026-04-22T14:55:27.829"/>
  </p1510:revLst>
</p1510:revInfo>
</file>

<file path=ppt/tableStyles.xml><?xml version="1.0" encoding="utf-8"?>
<a:tblStyleLst xmlns:a="http://schemas.openxmlformats.org/drawingml/2006/main" def="{5842B658-FC2E-43E3-AC18-A68A08EFDF45}">
  <a:tblStyle styleId="{5842B658-FC2E-43E3-AC18-A68A08EFDF4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1" autoAdjust="0"/>
    <p:restoredTop sz="82891" autoAdjust="0"/>
  </p:normalViewPr>
  <p:slideViewPr>
    <p:cSldViewPr snapToGrid="0">
      <p:cViewPr varScale="1">
        <p:scale>
          <a:sx n="74" d="100"/>
          <a:sy n="74" d="100"/>
        </p:scale>
        <p:origin x="78" y="1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oben, Laurie" userId="63433df7-e8ba-4b59-8dc5-de46224b0877" providerId="ADAL" clId="{01EA2FE4-44E2-4BED-8E9C-22A670E5F348}"/>
    <pc:docChg chg="undo redo custSel addSld delSld modSld sldOrd">
      <pc:chgData name="Kooben, Laurie" userId="63433df7-e8ba-4b59-8dc5-de46224b0877" providerId="ADAL" clId="{01EA2FE4-44E2-4BED-8E9C-22A670E5F348}" dt="2026-04-22T15:10:15.253" v="3639" actId="1076"/>
      <pc:docMkLst>
        <pc:docMk/>
      </pc:docMkLst>
      <pc:sldChg chg="modSp mod">
        <pc:chgData name="Kooben, Laurie" userId="63433df7-e8ba-4b59-8dc5-de46224b0877" providerId="ADAL" clId="{01EA2FE4-44E2-4BED-8E9C-22A670E5F348}" dt="2026-04-22T15:10:15.253" v="3639" actId="1076"/>
        <pc:sldMkLst>
          <pc:docMk/>
          <pc:sldMk cId="0" sldId="256"/>
        </pc:sldMkLst>
        <pc:spChg chg="mod">
          <ac:chgData name="Kooben, Laurie" userId="63433df7-e8ba-4b59-8dc5-de46224b0877" providerId="ADAL" clId="{01EA2FE4-44E2-4BED-8E9C-22A670E5F348}" dt="2026-04-22T15:10:10.646" v="3638" actId="20577"/>
          <ac:spMkLst>
            <pc:docMk/>
            <pc:sldMk cId="0" sldId="256"/>
            <ac:spMk id="104" creationId="{00000000-0000-0000-0000-000000000000}"/>
          </ac:spMkLst>
        </pc:spChg>
        <pc:spChg chg="mod">
          <ac:chgData name="Kooben, Laurie" userId="63433df7-e8ba-4b59-8dc5-de46224b0877" providerId="ADAL" clId="{01EA2FE4-44E2-4BED-8E9C-22A670E5F348}" dt="2026-04-22T15:10:15.253" v="3639" actId="1076"/>
          <ac:spMkLst>
            <pc:docMk/>
            <pc:sldMk cId="0" sldId="256"/>
            <ac:spMk id="105" creationId="{00000000-0000-0000-0000-000000000000}"/>
          </ac:spMkLst>
        </pc:spChg>
      </pc:sldChg>
      <pc:sldChg chg="addSp delSp modSp add mod modNotesTx">
        <pc:chgData name="Kooben, Laurie" userId="63433df7-e8ba-4b59-8dc5-de46224b0877" providerId="ADAL" clId="{01EA2FE4-44E2-4BED-8E9C-22A670E5F348}" dt="2026-04-22T15:05:26.246" v="3311" actId="1076"/>
        <pc:sldMkLst>
          <pc:docMk/>
          <pc:sldMk cId="2379911812" sldId="263"/>
        </pc:sldMkLst>
        <pc:spChg chg="add del">
          <ac:chgData name="Kooben, Laurie" userId="63433df7-e8ba-4b59-8dc5-de46224b0877" providerId="ADAL" clId="{01EA2FE4-44E2-4BED-8E9C-22A670E5F348}" dt="2026-04-22T12:51:51.480" v="3093" actId="478"/>
          <ac:spMkLst>
            <pc:docMk/>
            <pc:sldMk cId="2379911812" sldId="263"/>
            <ac:spMk id="5" creationId="{4BD0F08C-5CB9-FBE3-D027-B3A08307E062}"/>
          </ac:spMkLst>
        </pc:spChg>
        <pc:spChg chg="mod">
          <ac:chgData name="Kooben, Laurie" userId="63433df7-e8ba-4b59-8dc5-de46224b0877" providerId="ADAL" clId="{01EA2FE4-44E2-4BED-8E9C-22A670E5F348}" dt="2026-04-22T12:52:50.413" v="3130" actId="1076"/>
          <ac:spMkLst>
            <pc:docMk/>
            <pc:sldMk cId="2379911812" sldId="263"/>
            <ac:spMk id="33" creationId="{F9633A25-44B6-52BF-4418-DDF6038860BF}"/>
          </ac:spMkLst>
        </pc:spChg>
        <pc:spChg chg="mod">
          <ac:chgData name="Kooben, Laurie" userId="63433df7-e8ba-4b59-8dc5-de46224b0877" providerId="ADAL" clId="{01EA2FE4-44E2-4BED-8E9C-22A670E5F348}" dt="2026-04-22T15:05:17.868" v="3310" actId="122"/>
          <ac:spMkLst>
            <pc:docMk/>
            <pc:sldMk cId="2379911812" sldId="263"/>
            <ac:spMk id="41" creationId="{3304A160-A8B7-1BF3-BED8-E605DAEA6413}"/>
          </ac:spMkLst>
        </pc:spChg>
        <pc:spChg chg="mod">
          <ac:chgData name="Kooben, Laurie" userId="63433df7-e8ba-4b59-8dc5-de46224b0877" providerId="ADAL" clId="{01EA2FE4-44E2-4BED-8E9C-22A670E5F348}" dt="2026-04-22T15:04:01.338" v="3292" actId="1076"/>
          <ac:spMkLst>
            <pc:docMk/>
            <pc:sldMk cId="2379911812" sldId="263"/>
            <ac:spMk id="43" creationId="{0B3A1016-D0B1-58F6-6A45-9A2D62825A6C}"/>
          </ac:spMkLst>
        </pc:spChg>
        <pc:spChg chg="mod">
          <ac:chgData name="Kooben, Laurie" userId="63433df7-e8ba-4b59-8dc5-de46224b0877" providerId="ADAL" clId="{01EA2FE4-44E2-4BED-8E9C-22A670E5F348}" dt="2026-04-22T15:04:26.380" v="3302" actId="1076"/>
          <ac:spMkLst>
            <pc:docMk/>
            <pc:sldMk cId="2379911812" sldId="263"/>
            <ac:spMk id="46" creationId="{5B139855-CE08-E048-87C4-FA2C19C2B2B1}"/>
          </ac:spMkLst>
        </pc:spChg>
        <pc:picChg chg="del mod">
          <ac:chgData name="Kooben, Laurie" userId="63433df7-e8ba-4b59-8dc5-de46224b0877" providerId="ADAL" clId="{01EA2FE4-44E2-4BED-8E9C-22A670E5F348}" dt="2026-04-22T12:52:05.993" v="3098" actId="478"/>
          <ac:picMkLst>
            <pc:docMk/>
            <pc:sldMk cId="2379911812" sldId="263"/>
            <ac:picMk id="3" creationId="{A9833F27-3D33-2EBA-7884-BB1B5E9DB63C}"/>
          </ac:picMkLst>
        </pc:picChg>
        <pc:picChg chg="add mod ord modCrop">
          <ac:chgData name="Kooben, Laurie" userId="63433df7-e8ba-4b59-8dc5-de46224b0877" providerId="ADAL" clId="{01EA2FE4-44E2-4BED-8E9C-22A670E5F348}" dt="2026-04-22T12:52:27.636" v="3109" actId="1076"/>
          <ac:picMkLst>
            <pc:docMk/>
            <pc:sldMk cId="2379911812" sldId="263"/>
            <ac:picMk id="7" creationId="{8B0E49C0-522D-FBC9-32C6-0AA4095D152A}"/>
          </ac:picMkLst>
        </pc:picChg>
        <pc:picChg chg="del mod">
          <ac:chgData name="Kooben, Laurie" userId="63433df7-e8ba-4b59-8dc5-de46224b0877" providerId="ADAL" clId="{01EA2FE4-44E2-4BED-8E9C-22A670E5F348}" dt="2026-04-22T12:52:34.133" v="3110" actId="478"/>
          <ac:picMkLst>
            <pc:docMk/>
            <pc:sldMk cId="2379911812" sldId="263"/>
            <ac:picMk id="37" creationId="{1B69C909-5A7A-AB21-7675-0692845DC3E6}"/>
          </ac:picMkLst>
        </pc:picChg>
        <pc:picChg chg="mod">
          <ac:chgData name="Kooben, Laurie" userId="63433df7-e8ba-4b59-8dc5-de46224b0877" providerId="ADAL" clId="{01EA2FE4-44E2-4BED-8E9C-22A670E5F348}" dt="2026-04-22T15:04:47.774" v="3303" actId="14100"/>
          <ac:picMkLst>
            <pc:docMk/>
            <pc:sldMk cId="2379911812" sldId="263"/>
            <ac:picMk id="40" creationId="{C9345731-C09B-E639-D5C1-11F8DD960E69}"/>
          </ac:picMkLst>
        </pc:picChg>
        <pc:picChg chg="mod">
          <ac:chgData name="Kooben, Laurie" userId="63433df7-e8ba-4b59-8dc5-de46224b0877" providerId="ADAL" clId="{01EA2FE4-44E2-4BED-8E9C-22A670E5F348}" dt="2026-04-22T15:04:01.338" v="3292" actId="1076"/>
          <ac:picMkLst>
            <pc:docMk/>
            <pc:sldMk cId="2379911812" sldId="263"/>
            <ac:picMk id="42" creationId="{58CBB018-855B-68C8-F572-716A1606BD7B}"/>
          </ac:picMkLst>
        </pc:picChg>
        <pc:picChg chg="mod">
          <ac:chgData name="Kooben, Laurie" userId="63433df7-e8ba-4b59-8dc5-de46224b0877" providerId="ADAL" clId="{01EA2FE4-44E2-4BED-8E9C-22A670E5F348}" dt="2026-04-22T15:04:55.785" v="3304" actId="14100"/>
          <ac:picMkLst>
            <pc:docMk/>
            <pc:sldMk cId="2379911812" sldId="263"/>
            <ac:picMk id="45" creationId="{6DFF9AE0-1A43-E34A-66C3-AF07927D7AF4}"/>
          </ac:picMkLst>
        </pc:picChg>
        <pc:picChg chg="mod">
          <ac:chgData name="Kooben, Laurie" userId="63433df7-e8ba-4b59-8dc5-de46224b0877" providerId="ADAL" clId="{01EA2FE4-44E2-4BED-8E9C-22A670E5F348}" dt="2026-04-22T12:51:56.696" v="3094" actId="1076"/>
          <ac:picMkLst>
            <pc:docMk/>
            <pc:sldMk cId="2379911812" sldId="263"/>
            <ac:picMk id="47" creationId="{92031F26-9325-2917-99BE-DB6D23C0CEB5}"/>
          </ac:picMkLst>
        </pc:picChg>
        <pc:cxnChg chg="add mod">
          <ac:chgData name="Kooben, Laurie" userId="63433df7-e8ba-4b59-8dc5-de46224b0877" providerId="ADAL" clId="{01EA2FE4-44E2-4BED-8E9C-22A670E5F348}" dt="2026-04-15T14:45:40.423" v="229" actId="693"/>
          <ac:cxnSpMkLst>
            <pc:docMk/>
            <pc:sldMk cId="2379911812" sldId="263"/>
            <ac:cxnSpMk id="4" creationId="{6B80F980-800F-E984-6EBE-AB2913078AAE}"/>
          </ac:cxnSpMkLst>
        </pc:cxnChg>
        <pc:cxnChg chg="add mod">
          <ac:chgData name="Kooben, Laurie" userId="63433df7-e8ba-4b59-8dc5-de46224b0877" providerId="ADAL" clId="{01EA2FE4-44E2-4BED-8E9C-22A670E5F348}" dt="2026-04-22T15:05:26.246" v="3311" actId="1076"/>
          <ac:cxnSpMkLst>
            <pc:docMk/>
            <pc:sldMk cId="2379911812" sldId="263"/>
            <ac:cxnSpMk id="6" creationId="{56CDE26E-DD24-4307-8A05-E2BA07448A35}"/>
          </ac:cxnSpMkLst>
        </pc:cxnChg>
        <pc:cxnChg chg="add mod">
          <ac:chgData name="Kooben, Laurie" userId="63433df7-e8ba-4b59-8dc5-de46224b0877" providerId="ADAL" clId="{01EA2FE4-44E2-4BED-8E9C-22A670E5F348}" dt="2026-04-22T12:52:00.496" v="3096" actId="14100"/>
          <ac:cxnSpMkLst>
            <pc:docMk/>
            <pc:sldMk cId="2379911812" sldId="263"/>
            <ac:cxnSpMk id="8" creationId="{3001F595-377C-97ED-2DCA-E408D7C59726}"/>
          </ac:cxnSpMkLst>
        </pc:cxnChg>
      </pc:sldChg>
      <pc:sldChg chg="modSp mod modNotesTx">
        <pc:chgData name="Kooben, Laurie" userId="63433df7-e8ba-4b59-8dc5-de46224b0877" providerId="ADAL" clId="{01EA2FE4-44E2-4BED-8E9C-22A670E5F348}" dt="2026-04-22T12:48:16.496" v="3080" actId="20577"/>
        <pc:sldMkLst>
          <pc:docMk/>
          <pc:sldMk cId="1489310672" sldId="271"/>
        </pc:sldMkLst>
        <pc:picChg chg="mod">
          <ac:chgData name="Kooben, Laurie" userId="63433df7-e8ba-4b59-8dc5-de46224b0877" providerId="ADAL" clId="{01EA2FE4-44E2-4BED-8E9C-22A670E5F348}" dt="2026-04-15T14:43:37.723" v="209" actId="1076"/>
          <ac:picMkLst>
            <pc:docMk/>
            <pc:sldMk cId="1489310672" sldId="271"/>
            <ac:picMk id="1026" creationId="{8DA71995-990A-B261-7642-0B6395EC2A88}"/>
          </ac:picMkLst>
        </pc:picChg>
      </pc:sldChg>
      <pc:sldChg chg="addSp delSp modSp add mod">
        <pc:chgData name="Kooben, Laurie" userId="63433df7-e8ba-4b59-8dc5-de46224b0877" providerId="ADAL" clId="{01EA2FE4-44E2-4BED-8E9C-22A670E5F348}" dt="2026-04-22T13:48:13.213" v="3134"/>
        <pc:sldMkLst>
          <pc:docMk/>
          <pc:sldMk cId="3182466949" sldId="272"/>
        </pc:sldMkLst>
        <pc:spChg chg="mod">
          <ac:chgData name="Kooben, Laurie" userId="63433df7-e8ba-4b59-8dc5-de46224b0877" providerId="ADAL" clId="{01EA2FE4-44E2-4BED-8E9C-22A670E5F348}" dt="2026-04-22T13:48:13.213" v="3134"/>
          <ac:spMkLst>
            <pc:docMk/>
            <pc:sldMk cId="3182466949" sldId="272"/>
            <ac:spMk id="2" creationId="{4384DB6D-14CD-B706-1402-AFB26D16EB59}"/>
          </ac:spMkLst>
        </pc:spChg>
        <pc:spChg chg="mod">
          <ac:chgData name="Kooben, Laurie" userId="63433df7-e8ba-4b59-8dc5-de46224b0877" providerId="ADAL" clId="{01EA2FE4-44E2-4BED-8E9C-22A670E5F348}" dt="2026-04-22T12:15:39.879" v="1906" actId="20577"/>
          <ac:spMkLst>
            <pc:docMk/>
            <pc:sldMk cId="3182466949" sldId="272"/>
            <ac:spMk id="111" creationId="{F87589BC-BB8E-D392-C9F3-8E9C138F35AE}"/>
          </ac:spMkLst>
        </pc:spChg>
        <pc:picChg chg="add mod">
          <ac:chgData name="Kooben, Laurie" userId="63433df7-e8ba-4b59-8dc5-de46224b0877" providerId="ADAL" clId="{01EA2FE4-44E2-4BED-8E9C-22A670E5F348}" dt="2026-04-15T14:56:36.264" v="339" actId="1076"/>
          <ac:picMkLst>
            <pc:docMk/>
            <pc:sldMk cId="3182466949" sldId="272"/>
            <ac:picMk id="3" creationId="{13A35399-FD66-9786-5508-30B0B854A25A}"/>
          </ac:picMkLst>
        </pc:picChg>
        <pc:picChg chg="add mod">
          <ac:chgData name="Kooben, Laurie" userId="63433df7-e8ba-4b59-8dc5-de46224b0877" providerId="ADAL" clId="{01EA2FE4-44E2-4BED-8E9C-22A670E5F348}" dt="2026-04-22T12:16:41.213" v="1924" actId="14100"/>
          <ac:picMkLst>
            <pc:docMk/>
            <pc:sldMk cId="3182466949" sldId="272"/>
            <ac:picMk id="2050" creationId="{B59B188E-BE07-84EF-EA58-9EC2816BF9E7}"/>
          </ac:picMkLst>
        </pc:picChg>
      </pc:sldChg>
      <pc:sldChg chg="add ord modNotesTx">
        <pc:chgData name="Kooben, Laurie" userId="63433df7-e8ba-4b59-8dc5-de46224b0877" providerId="ADAL" clId="{01EA2FE4-44E2-4BED-8E9C-22A670E5F348}" dt="2026-04-22T12:48:14.665" v="3079" actId="20577"/>
        <pc:sldMkLst>
          <pc:docMk/>
          <pc:sldMk cId="1567840358" sldId="273"/>
        </pc:sldMkLst>
      </pc:sldChg>
      <pc:sldChg chg="addSp delSp modSp mod">
        <pc:chgData name="Kooben, Laurie" userId="63433df7-e8ba-4b59-8dc5-de46224b0877" providerId="ADAL" clId="{01EA2FE4-44E2-4BED-8E9C-22A670E5F348}" dt="2026-04-22T15:08:58.062" v="3612" actId="20577"/>
        <pc:sldMkLst>
          <pc:docMk/>
          <pc:sldMk cId="2254082234" sldId="275"/>
        </pc:sldMkLst>
        <pc:spChg chg="add mod">
          <ac:chgData name="Kooben, Laurie" userId="63433df7-e8ba-4b59-8dc5-de46224b0877" providerId="ADAL" clId="{01EA2FE4-44E2-4BED-8E9C-22A670E5F348}" dt="2026-04-22T15:08:58.062" v="3612" actId="20577"/>
          <ac:spMkLst>
            <pc:docMk/>
            <pc:sldMk cId="2254082234" sldId="275"/>
            <ac:spMk id="3" creationId="{09B02D81-83B9-82A5-3233-59307E9CC834}"/>
          </ac:spMkLst>
        </pc:spChg>
        <pc:spChg chg="mod">
          <ac:chgData name="Kooben, Laurie" userId="63433df7-e8ba-4b59-8dc5-de46224b0877" providerId="ADAL" clId="{01EA2FE4-44E2-4BED-8E9C-22A670E5F348}" dt="2026-04-15T14:10:45.463" v="162" actId="20577"/>
          <ac:spMkLst>
            <pc:docMk/>
            <pc:sldMk cId="2254082234" sldId="275"/>
            <ac:spMk id="104" creationId="{A55C0441-ADE7-6E1E-06C0-FA7FAC90623F}"/>
          </ac:spMkLst>
        </pc:spChg>
      </pc:sldChg>
      <pc:sldChg chg="add del modNotesTx">
        <pc:chgData name="Kooben, Laurie" userId="63433df7-e8ba-4b59-8dc5-de46224b0877" providerId="ADAL" clId="{01EA2FE4-44E2-4BED-8E9C-22A670E5F348}" dt="2026-04-22T12:48:38.263" v="3081" actId="2696"/>
        <pc:sldMkLst>
          <pc:docMk/>
          <pc:sldMk cId="3581353993" sldId="276"/>
        </pc:sldMkLst>
      </pc:sldChg>
      <pc:sldChg chg="addSp delSp modSp add mod ord modNotesTx">
        <pc:chgData name="Kooben, Laurie" userId="63433df7-e8ba-4b59-8dc5-de46224b0877" providerId="ADAL" clId="{01EA2FE4-44E2-4BED-8E9C-22A670E5F348}" dt="2026-04-22T13:35:23.930" v="3131" actId="5793"/>
        <pc:sldMkLst>
          <pc:docMk/>
          <pc:sldMk cId="4200615749" sldId="277"/>
        </pc:sldMkLst>
        <pc:spChg chg="mod">
          <ac:chgData name="Kooben, Laurie" userId="63433df7-e8ba-4b59-8dc5-de46224b0877" providerId="ADAL" clId="{01EA2FE4-44E2-4BED-8E9C-22A670E5F348}" dt="2026-04-15T15:05:41.744" v="647" actId="1076"/>
          <ac:spMkLst>
            <pc:docMk/>
            <pc:sldMk cId="4200615749" sldId="277"/>
            <ac:spMk id="3" creationId="{809989E8-AB87-D0D2-4BA2-CBF99F139889}"/>
          </ac:spMkLst>
        </pc:spChg>
        <pc:spChg chg="mod">
          <ac:chgData name="Kooben, Laurie" userId="63433df7-e8ba-4b59-8dc5-de46224b0877" providerId="ADAL" clId="{01EA2FE4-44E2-4BED-8E9C-22A670E5F348}" dt="2026-04-15T15:08:58.406" v="682" actId="20577"/>
          <ac:spMkLst>
            <pc:docMk/>
            <pc:sldMk cId="4200615749" sldId="277"/>
            <ac:spMk id="6" creationId="{463BB467-A63B-84C7-862F-5DE60BCC9C59}"/>
          </ac:spMkLst>
        </pc:spChg>
        <pc:spChg chg="mod">
          <ac:chgData name="Kooben, Laurie" userId="63433df7-e8ba-4b59-8dc5-de46224b0877" providerId="ADAL" clId="{01EA2FE4-44E2-4BED-8E9C-22A670E5F348}" dt="2026-04-15T15:05:50.033" v="650" actId="1076"/>
          <ac:spMkLst>
            <pc:docMk/>
            <pc:sldMk cId="4200615749" sldId="277"/>
            <ac:spMk id="7" creationId="{B5E07875-393C-A3B3-F389-3A790F8771E8}"/>
          </ac:spMkLst>
        </pc:spChg>
        <pc:spChg chg="mod">
          <ac:chgData name="Kooben, Laurie" userId="63433df7-e8ba-4b59-8dc5-de46224b0877" providerId="ADAL" clId="{01EA2FE4-44E2-4BED-8E9C-22A670E5F348}" dt="2026-04-15T15:05:47.763" v="649" actId="1076"/>
          <ac:spMkLst>
            <pc:docMk/>
            <pc:sldMk cId="4200615749" sldId="277"/>
            <ac:spMk id="10" creationId="{211B82D3-861B-C7E4-A850-2E03D6B67CD1}"/>
          </ac:spMkLst>
        </pc:spChg>
        <pc:spChg chg="mod">
          <ac:chgData name="Kooben, Laurie" userId="63433df7-e8ba-4b59-8dc5-de46224b0877" providerId="ADAL" clId="{01EA2FE4-44E2-4BED-8E9C-22A670E5F348}" dt="2026-04-15T15:05:44.673" v="648" actId="1076"/>
          <ac:spMkLst>
            <pc:docMk/>
            <pc:sldMk cId="4200615749" sldId="277"/>
            <ac:spMk id="12" creationId="{227695BE-C104-CB5D-CA46-28E1672D3178}"/>
          </ac:spMkLst>
        </pc:spChg>
        <pc:picChg chg="add mod ord modCrop">
          <ac:chgData name="Kooben, Laurie" userId="63433df7-e8ba-4b59-8dc5-de46224b0877" providerId="ADAL" clId="{01EA2FE4-44E2-4BED-8E9C-22A670E5F348}" dt="2026-04-15T15:03:34.694" v="496" actId="1036"/>
          <ac:picMkLst>
            <pc:docMk/>
            <pc:sldMk cId="4200615749" sldId="277"/>
            <ac:picMk id="14" creationId="{89C1EA81-4ED9-EF05-8207-51F0BDA78CB3}"/>
          </ac:picMkLst>
        </pc:picChg>
        <pc:picChg chg="add mod ord modCrop">
          <ac:chgData name="Kooben, Laurie" userId="63433df7-e8ba-4b59-8dc5-de46224b0877" providerId="ADAL" clId="{01EA2FE4-44E2-4BED-8E9C-22A670E5F348}" dt="2026-04-15T15:03:34.694" v="496" actId="1036"/>
          <ac:picMkLst>
            <pc:docMk/>
            <pc:sldMk cId="4200615749" sldId="277"/>
            <ac:picMk id="15" creationId="{49235745-5038-BF22-B04B-43DE192CE019}"/>
          </ac:picMkLst>
        </pc:picChg>
      </pc:sldChg>
      <pc:sldChg chg="addSp delSp modSp add del mod">
        <pc:chgData name="Kooben, Laurie" userId="63433df7-e8ba-4b59-8dc5-de46224b0877" providerId="ADAL" clId="{01EA2FE4-44E2-4BED-8E9C-22A670E5F348}" dt="2026-04-22T12:43:49.851" v="3054" actId="47"/>
        <pc:sldMkLst>
          <pc:docMk/>
          <pc:sldMk cId="1099032506" sldId="278"/>
        </pc:sldMkLst>
        <pc:spChg chg="del mod">
          <ac:chgData name="Kooben, Laurie" userId="63433df7-e8ba-4b59-8dc5-de46224b0877" providerId="ADAL" clId="{01EA2FE4-44E2-4BED-8E9C-22A670E5F348}" dt="2026-04-22T12:11:03.689" v="1810" actId="478"/>
          <ac:spMkLst>
            <pc:docMk/>
            <pc:sldMk cId="1099032506" sldId="278"/>
            <ac:spMk id="2" creationId="{E4E01204-DDD2-0306-7C48-C157AC8BCB88}"/>
          </ac:spMkLst>
        </pc:spChg>
        <pc:spChg chg="add del mod">
          <ac:chgData name="Kooben, Laurie" userId="63433df7-e8ba-4b59-8dc5-de46224b0877" providerId="ADAL" clId="{01EA2FE4-44E2-4BED-8E9C-22A670E5F348}" dt="2026-04-22T12:08:07.007" v="1774" actId="478"/>
          <ac:spMkLst>
            <pc:docMk/>
            <pc:sldMk cId="1099032506" sldId="278"/>
            <ac:spMk id="6" creationId="{1342A937-13C0-EE35-30DD-476E7B279850}"/>
          </ac:spMkLst>
        </pc:spChg>
        <pc:spChg chg="add mod">
          <ac:chgData name="Kooben, Laurie" userId="63433df7-e8ba-4b59-8dc5-de46224b0877" providerId="ADAL" clId="{01EA2FE4-44E2-4BED-8E9C-22A670E5F348}" dt="2026-04-22T12:26:57.255" v="2639" actId="20577"/>
          <ac:spMkLst>
            <pc:docMk/>
            <pc:sldMk cId="1099032506" sldId="278"/>
            <ac:spMk id="8" creationId="{0B9E3AC9-D4A8-0BCA-714C-8602C7A4A703}"/>
          </ac:spMkLst>
        </pc:spChg>
        <pc:spChg chg="add del mod">
          <ac:chgData name="Kooben, Laurie" userId="63433df7-e8ba-4b59-8dc5-de46224b0877" providerId="ADAL" clId="{01EA2FE4-44E2-4BED-8E9C-22A670E5F348}" dt="2026-04-22T12:18:26.888" v="1980" actId="478"/>
          <ac:spMkLst>
            <pc:docMk/>
            <pc:sldMk cId="1099032506" sldId="278"/>
            <ac:spMk id="9" creationId="{9AD89E51-14CB-938D-33F6-3B3CEE801EFF}"/>
          </ac:spMkLst>
        </pc:spChg>
        <pc:spChg chg="mod">
          <ac:chgData name="Kooben, Laurie" userId="63433df7-e8ba-4b59-8dc5-de46224b0877" providerId="ADAL" clId="{01EA2FE4-44E2-4BED-8E9C-22A670E5F348}" dt="2026-04-22T12:17:48.829" v="1965" actId="115"/>
          <ac:spMkLst>
            <pc:docMk/>
            <pc:sldMk cId="1099032506" sldId="278"/>
            <ac:spMk id="111" creationId="{16B5C68F-4B8C-8C22-78AD-251C1389032A}"/>
          </ac:spMkLst>
        </pc:spChg>
        <pc:picChg chg="del">
          <ac:chgData name="Kooben, Laurie" userId="63433df7-e8ba-4b59-8dc5-de46224b0877" providerId="ADAL" clId="{01EA2FE4-44E2-4BED-8E9C-22A670E5F348}" dt="2026-04-22T12:01:14.986" v="1576" actId="478"/>
          <ac:picMkLst>
            <pc:docMk/>
            <pc:sldMk cId="1099032506" sldId="278"/>
            <ac:picMk id="3" creationId="{17FFF931-B432-7006-649A-F37E56337AF6}"/>
          </ac:picMkLst>
        </pc:picChg>
        <pc:picChg chg="add del mod modCrop">
          <ac:chgData name="Kooben, Laurie" userId="63433df7-e8ba-4b59-8dc5-de46224b0877" providerId="ADAL" clId="{01EA2FE4-44E2-4BED-8E9C-22A670E5F348}" dt="2026-04-22T12:18:19.722" v="1978" actId="478"/>
          <ac:picMkLst>
            <pc:docMk/>
            <pc:sldMk cId="1099032506" sldId="278"/>
            <ac:picMk id="5" creationId="{9C2DF8F0-51AC-25EC-5BB9-1F1B4F002E1F}"/>
          </ac:picMkLst>
        </pc:picChg>
        <pc:picChg chg="add del mod">
          <ac:chgData name="Kooben, Laurie" userId="63433df7-e8ba-4b59-8dc5-de46224b0877" providerId="ADAL" clId="{01EA2FE4-44E2-4BED-8E9C-22A670E5F348}" dt="2026-04-22T12:16:56.350" v="1926" actId="478"/>
          <ac:picMkLst>
            <pc:docMk/>
            <pc:sldMk cId="1099032506" sldId="278"/>
            <ac:picMk id="10" creationId="{7704A319-9BE5-4054-077E-C1F42EEEA35B}"/>
          </ac:picMkLst>
        </pc:picChg>
        <pc:picChg chg="add mod">
          <ac:chgData name="Kooben, Laurie" userId="63433df7-e8ba-4b59-8dc5-de46224b0877" providerId="ADAL" clId="{01EA2FE4-44E2-4BED-8E9C-22A670E5F348}" dt="2026-04-22T12:16:54.801" v="1925"/>
          <ac:picMkLst>
            <pc:docMk/>
            <pc:sldMk cId="1099032506" sldId="278"/>
            <ac:picMk id="11" creationId="{E2057C6E-8F4D-22B2-C514-781E8C4111E8}"/>
          </ac:picMkLst>
        </pc:picChg>
        <pc:picChg chg="add">
          <ac:chgData name="Kooben, Laurie" userId="63433df7-e8ba-4b59-8dc5-de46224b0877" providerId="ADAL" clId="{01EA2FE4-44E2-4BED-8E9C-22A670E5F348}" dt="2026-04-22T12:01:15.404" v="1577"/>
          <ac:picMkLst>
            <pc:docMk/>
            <pc:sldMk cId="1099032506" sldId="278"/>
            <ac:picMk id="1026" creationId="{DF07C040-83C9-E97C-B9DE-21019EE2274A}"/>
          </ac:picMkLst>
        </pc:picChg>
        <pc:picChg chg="add">
          <ac:chgData name="Kooben, Laurie" userId="63433df7-e8ba-4b59-8dc5-de46224b0877" providerId="ADAL" clId="{01EA2FE4-44E2-4BED-8E9C-22A670E5F348}" dt="2026-04-22T12:01:19.413" v="1578"/>
          <ac:picMkLst>
            <pc:docMk/>
            <pc:sldMk cId="1099032506" sldId="278"/>
            <ac:picMk id="1028" creationId="{B4A92CE8-72FB-F6D9-510E-EEF1CC85EF34}"/>
          </ac:picMkLst>
        </pc:picChg>
      </pc:sldChg>
      <pc:sldChg chg="add del">
        <pc:chgData name="Kooben, Laurie" userId="63433df7-e8ba-4b59-8dc5-de46224b0877" providerId="ADAL" clId="{01EA2FE4-44E2-4BED-8E9C-22A670E5F348}" dt="2026-04-22T12:14:42.229" v="1854" actId="47"/>
        <pc:sldMkLst>
          <pc:docMk/>
          <pc:sldMk cId="3960855581" sldId="279"/>
        </pc:sldMkLst>
      </pc:sldChg>
      <pc:sldChg chg="addSp modSp add mod">
        <pc:chgData name="Kooben, Laurie" userId="63433df7-e8ba-4b59-8dc5-de46224b0877" providerId="ADAL" clId="{01EA2FE4-44E2-4BED-8E9C-22A670E5F348}" dt="2026-04-22T14:53:13.096" v="3195" actId="6549"/>
        <pc:sldMkLst>
          <pc:docMk/>
          <pc:sldMk cId="1905352221" sldId="280"/>
        </pc:sldMkLst>
        <pc:spChg chg="mod">
          <ac:chgData name="Kooben, Laurie" userId="63433df7-e8ba-4b59-8dc5-de46224b0877" providerId="ADAL" clId="{01EA2FE4-44E2-4BED-8E9C-22A670E5F348}" dt="2026-04-22T12:44:59.963" v="3078" actId="20577"/>
          <ac:spMkLst>
            <pc:docMk/>
            <pc:sldMk cId="1905352221" sldId="280"/>
            <ac:spMk id="8" creationId="{9C20DBD3-7588-4D72-24EA-1CBAFA95C87F}"/>
          </ac:spMkLst>
        </pc:spChg>
        <pc:spChg chg="mod">
          <ac:chgData name="Kooben, Laurie" userId="63433df7-e8ba-4b59-8dc5-de46224b0877" providerId="ADAL" clId="{01EA2FE4-44E2-4BED-8E9C-22A670E5F348}" dt="2026-04-22T14:53:13.096" v="3195" actId="6549"/>
          <ac:spMkLst>
            <pc:docMk/>
            <pc:sldMk cId="1905352221" sldId="280"/>
            <ac:spMk id="111" creationId="{8F6CA961-FB3E-FC16-6EA0-0D9E4355E246}"/>
          </ac:spMkLst>
        </pc:spChg>
        <pc:picChg chg="add mod">
          <ac:chgData name="Kooben, Laurie" userId="63433df7-e8ba-4b59-8dc5-de46224b0877" providerId="ADAL" clId="{01EA2FE4-44E2-4BED-8E9C-22A670E5F348}" dt="2026-04-22T12:17:06.946" v="1927"/>
          <ac:picMkLst>
            <pc:docMk/>
            <pc:sldMk cId="1905352221" sldId="280"/>
            <ac:picMk id="2" creationId="{66304A80-B97F-A5A8-87CE-67A8F3C9BA61}"/>
          </ac:picMkLst>
        </pc:picChg>
      </pc:sldChg>
      <pc:sldChg chg="add del">
        <pc:chgData name="Kooben, Laurie" userId="63433df7-e8ba-4b59-8dc5-de46224b0877" providerId="ADAL" clId="{01EA2FE4-44E2-4BED-8E9C-22A670E5F348}" dt="2026-04-22T12:14:40.346" v="1853"/>
        <pc:sldMkLst>
          <pc:docMk/>
          <pc:sldMk cId="2427896755" sldId="281"/>
        </pc:sldMkLst>
      </pc:sldChg>
      <pc:sldChg chg="addSp delSp modSp add mod">
        <pc:chgData name="Kooben, Laurie" userId="63433df7-e8ba-4b59-8dc5-de46224b0877" providerId="ADAL" clId="{01EA2FE4-44E2-4BED-8E9C-22A670E5F348}" dt="2026-04-22T15:00:20.771" v="3265" actId="14100"/>
        <pc:sldMkLst>
          <pc:docMk/>
          <pc:sldMk cId="2796735549" sldId="281"/>
        </pc:sldMkLst>
        <pc:spChg chg="add del">
          <ac:chgData name="Kooben, Laurie" userId="63433df7-e8ba-4b59-8dc5-de46224b0877" providerId="ADAL" clId="{01EA2FE4-44E2-4BED-8E9C-22A670E5F348}" dt="2026-04-22T12:28:08.121" v="2655" actId="22"/>
          <ac:spMkLst>
            <pc:docMk/>
            <pc:sldMk cId="2796735549" sldId="281"/>
            <ac:spMk id="5" creationId="{9F1533A4-F989-0041-543D-55E3FE29AC08}"/>
          </ac:spMkLst>
        </pc:spChg>
        <pc:spChg chg="add mod">
          <ac:chgData name="Kooben, Laurie" userId="63433df7-e8ba-4b59-8dc5-de46224b0877" providerId="ADAL" clId="{01EA2FE4-44E2-4BED-8E9C-22A670E5F348}" dt="2026-04-22T12:33:59.334" v="2822" actId="1038"/>
          <ac:spMkLst>
            <pc:docMk/>
            <pc:sldMk cId="2796735549" sldId="281"/>
            <ac:spMk id="7" creationId="{4032516C-2AB6-5314-0578-201D3C0605C0}"/>
          </ac:spMkLst>
        </pc:spChg>
        <pc:spChg chg="del mod">
          <ac:chgData name="Kooben, Laurie" userId="63433df7-e8ba-4b59-8dc5-de46224b0877" providerId="ADAL" clId="{01EA2FE4-44E2-4BED-8E9C-22A670E5F348}" dt="2026-04-22T12:29:13.463" v="2689"/>
          <ac:spMkLst>
            <pc:docMk/>
            <pc:sldMk cId="2796735549" sldId="281"/>
            <ac:spMk id="8" creationId="{00DDE264-7A56-1624-A03C-A13C3A66CD54}"/>
          </ac:spMkLst>
        </pc:spChg>
        <pc:spChg chg="add mod">
          <ac:chgData name="Kooben, Laurie" userId="63433df7-e8ba-4b59-8dc5-de46224b0877" providerId="ADAL" clId="{01EA2FE4-44E2-4BED-8E9C-22A670E5F348}" dt="2026-04-22T12:33:59.334" v="2822" actId="1038"/>
          <ac:spMkLst>
            <pc:docMk/>
            <pc:sldMk cId="2796735549" sldId="281"/>
            <ac:spMk id="9" creationId="{994C1C87-6C1B-6ADB-AF3D-BC321259F18C}"/>
          </ac:spMkLst>
        </pc:spChg>
        <pc:spChg chg="add del mod">
          <ac:chgData name="Kooben, Laurie" userId="63433df7-e8ba-4b59-8dc5-de46224b0877" providerId="ADAL" clId="{01EA2FE4-44E2-4BED-8E9C-22A670E5F348}" dt="2026-04-22T12:33:11.358" v="2777" actId="478"/>
          <ac:spMkLst>
            <pc:docMk/>
            <pc:sldMk cId="2796735549" sldId="281"/>
            <ac:spMk id="12" creationId="{58263B2C-A813-6A9E-31B1-64C72A7EA5FB}"/>
          </ac:spMkLst>
        </pc:spChg>
        <pc:spChg chg="add mod">
          <ac:chgData name="Kooben, Laurie" userId="63433df7-e8ba-4b59-8dc5-de46224b0877" providerId="ADAL" clId="{01EA2FE4-44E2-4BED-8E9C-22A670E5F348}" dt="2026-04-22T12:33:56.679" v="2807" actId="1038"/>
          <ac:spMkLst>
            <pc:docMk/>
            <pc:sldMk cId="2796735549" sldId="281"/>
            <ac:spMk id="19" creationId="{01E28B53-534F-3837-0D79-B85147405E5C}"/>
          </ac:spMkLst>
        </pc:spChg>
        <pc:spChg chg="add del mod">
          <ac:chgData name="Kooben, Laurie" userId="63433df7-e8ba-4b59-8dc5-de46224b0877" providerId="ADAL" clId="{01EA2FE4-44E2-4BED-8E9C-22A670E5F348}" dt="2026-04-22T14:55:17.706" v="3200" actId="21"/>
          <ac:spMkLst>
            <pc:docMk/>
            <pc:sldMk cId="2796735549" sldId="281"/>
            <ac:spMk id="22" creationId="{4388686C-1A6D-D076-BDDE-384D0827CE68}"/>
          </ac:spMkLst>
        </pc:spChg>
        <pc:spChg chg="add mod">
          <ac:chgData name="Kooben, Laurie" userId="63433df7-e8ba-4b59-8dc5-de46224b0877" providerId="ADAL" clId="{01EA2FE4-44E2-4BED-8E9C-22A670E5F348}" dt="2026-04-22T14:55:27.029" v="3260" actId="1038"/>
          <ac:spMkLst>
            <pc:docMk/>
            <pc:sldMk cId="2796735549" sldId="281"/>
            <ac:spMk id="27" creationId="{E0EDAA8E-06D9-CDB1-E2F4-85D916744608}"/>
          </ac:spMkLst>
        </pc:spChg>
        <pc:spChg chg="add del mod">
          <ac:chgData name="Kooben, Laurie" userId="63433df7-e8ba-4b59-8dc5-de46224b0877" providerId="ADAL" clId="{01EA2FE4-44E2-4BED-8E9C-22A670E5F348}" dt="2026-04-22T12:40:14.696" v="2998" actId="478"/>
          <ac:spMkLst>
            <pc:docMk/>
            <pc:sldMk cId="2796735549" sldId="281"/>
            <ac:spMk id="29" creationId="{7543BA6E-7295-7AB2-A00B-CF5FA1019EED}"/>
          </ac:spMkLst>
        </pc:spChg>
        <pc:spChg chg="add mod">
          <ac:chgData name="Kooben, Laurie" userId="63433df7-e8ba-4b59-8dc5-de46224b0877" providerId="ADAL" clId="{01EA2FE4-44E2-4BED-8E9C-22A670E5F348}" dt="2026-04-22T12:34:35.696" v="2853" actId="1035"/>
          <ac:spMkLst>
            <pc:docMk/>
            <pc:sldMk cId="2796735549" sldId="281"/>
            <ac:spMk id="30" creationId="{AEF337EC-9BF2-330E-D5BB-B2EC0F7E7481}"/>
          </ac:spMkLst>
        </pc:spChg>
        <pc:spChg chg="add mod">
          <ac:chgData name="Kooben, Laurie" userId="63433df7-e8ba-4b59-8dc5-de46224b0877" providerId="ADAL" clId="{01EA2FE4-44E2-4BED-8E9C-22A670E5F348}" dt="2026-04-22T12:34:55.146" v="2900" actId="14100"/>
          <ac:spMkLst>
            <pc:docMk/>
            <pc:sldMk cId="2796735549" sldId="281"/>
            <ac:spMk id="31" creationId="{3C36A75C-C9AC-DA55-052C-4BB9A874BC1E}"/>
          </ac:spMkLst>
        </pc:spChg>
        <pc:spChg chg="add mod">
          <ac:chgData name="Kooben, Laurie" userId="63433df7-e8ba-4b59-8dc5-de46224b0877" providerId="ADAL" clId="{01EA2FE4-44E2-4BED-8E9C-22A670E5F348}" dt="2026-04-22T12:42:57.029" v="3047" actId="1038"/>
          <ac:spMkLst>
            <pc:docMk/>
            <pc:sldMk cId="2796735549" sldId="281"/>
            <ac:spMk id="34" creationId="{A78C0321-B828-21E2-8798-0A1FC6F53831}"/>
          </ac:spMkLst>
        </pc:spChg>
        <pc:spChg chg="add mod">
          <ac:chgData name="Kooben, Laurie" userId="63433df7-e8ba-4b59-8dc5-de46224b0877" providerId="ADAL" clId="{01EA2FE4-44E2-4BED-8E9C-22A670E5F348}" dt="2026-04-22T12:43:11.336" v="3053" actId="20577"/>
          <ac:spMkLst>
            <pc:docMk/>
            <pc:sldMk cId="2796735549" sldId="281"/>
            <ac:spMk id="37" creationId="{82B82ABE-C1B8-FE01-F6BC-2FCAACC67184}"/>
          </ac:spMkLst>
        </pc:spChg>
        <pc:spChg chg="add mod">
          <ac:chgData name="Kooben, Laurie" userId="63433df7-e8ba-4b59-8dc5-de46224b0877" providerId="ADAL" clId="{01EA2FE4-44E2-4BED-8E9C-22A670E5F348}" dt="2026-04-22T12:39:09.712" v="2977" actId="20577"/>
          <ac:spMkLst>
            <pc:docMk/>
            <pc:sldMk cId="2796735549" sldId="281"/>
            <ac:spMk id="40" creationId="{F9602D6F-C6A6-7DBD-6C3A-F21CFD814CE7}"/>
          </ac:spMkLst>
        </pc:spChg>
        <pc:spChg chg="add mod">
          <ac:chgData name="Kooben, Laurie" userId="63433df7-e8ba-4b59-8dc5-de46224b0877" providerId="ADAL" clId="{01EA2FE4-44E2-4BED-8E9C-22A670E5F348}" dt="2026-04-22T12:42:49.013" v="3034" actId="1037"/>
          <ac:spMkLst>
            <pc:docMk/>
            <pc:sldMk cId="2796735549" sldId="281"/>
            <ac:spMk id="43" creationId="{E0349D86-8C7E-4C9E-4DC6-20FF2F62D809}"/>
          </ac:spMkLst>
        </pc:spChg>
        <pc:spChg chg="add mod">
          <ac:chgData name="Kooben, Laurie" userId="63433df7-e8ba-4b59-8dc5-de46224b0877" providerId="ADAL" clId="{01EA2FE4-44E2-4BED-8E9C-22A670E5F348}" dt="2026-04-22T15:00:20.771" v="3265" actId="14100"/>
          <ac:spMkLst>
            <pc:docMk/>
            <pc:sldMk cId="2796735549" sldId="281"/>
            <ac:spMk id="46" creationId="{43612049-221F-2971-E8A8-9CCF37C57A72}"/>
          </ac:spMkLst>
        </pc:spChg>
        <pc:spChg chg="add mod">
          <ac:chgData name="Kooben, Laurie" userId="63433df7-e8ba-4b59-8dc5-de46224b0877" providerId="ADAL" clId="{01EA2FE4-44E2-4BED-8E9C-22A670E5F348}" dt="2026-04-22T14:55:19.547" v="3202" actId="571"/>
          <ac:spMkLst>
            <pc:docMk/>
            <pc:sldMk cId="2796735549" sldId="281"/>
            <ac:spMk id="47" creationId="{DDFC8078-240A-1C81-31BA-6A5F60E0C737}"/>
          </ac:spMkLst>
        </pc:spChg>
        <pc:spChg chg="add mod">
          <ac:chgData name="Kooben, Laurie" userId="63433df7-e8ba-4b59-8dc5-de46224b0877" providerId="ADAL" clId="{01EA2FE4-44E2-4BED-8E9C-22A670E5F348}" dt="2026-04-22T14:55:39.626" v="3264" actId="1076"/>
          <ac:spMkLst>
            <pc:docMk/>
            <pc:sldMk cId="2796735549" sldId="281"/>
            <ac:spMk id="49" creationId="{4388686C-1A6D-D076-BDDE-384D0827CE68}"/>
          </ac:spMkLst>
        </pc:spChg>
        <pc:spChg chg="mod">
          <ac:chgData name="Kooben, Laurie" userId="63433df7-e8ba-4b59-8dc5-de46224b0877" providerId="ADAL" clId="{01EA2FE4-44E2-4BED-8E9C-22A670E5F348}" dt="2026-04-22T14:55:12.579" v="3197" actId="1076"/>
          <ac:spMkLst>
            <pc:docMk/>
            <pc:sldMk cId="2796735549" sldId="281"/>
            <ac:spMk id="111" creationId="{D90FB39C-1640-5C27-2F5F-714B45C3D656}"/>
          </ac:spMkLst>
        </pc:spChg>
        <pc:picChg chg="add mod modCrop">
          <ac:chgData name="Kooben, Laurie" userId="63433df7-e8ba-4b59-8dc5-de46224b0877" providerId="ADAL" clId="{01EA2FE4-44E2-4BED-8E9C-22A670E5F348}" dt="2026-04-22T12:33:59.334" v="2822" actId="1038"/>
          <ac:picMkLst>
            <pc:docMk/>
            <pc:sldMk cId="2796735549" sldId="281"/>
            <ac:picMk id="3" creationId="{DDEDF663-8347-7A49-2D55-0471A5941141}"/>
          </ac:picMkLst>
        </pc:picChg>
        <pc:picChg chg="add mod modCrop">
          <ac:chgData name="Kooben, Laurie" userId="63433df7-e8ba-4b59-8dc5-de46224b0877" providerId="ADAL" clId="{01EA2FE4-44E2-4BED-8E9C-22A670E5F348}" dt="2026-04-22T12:33:59.334" v="2822" actId="1038"/>
          <ac:picMkLst>
            <pc:docMk/>
            <pc:sldMk cId="2796735549" sldId="281"/>
            <ac:picMk id="14" creationId="{4558548D-2AC9-D4F0-7558-90AEDA66DBA5}"/>
          </ac:picMkLst>
        </pc:picChg>
        <pc:picChg chg="add mod modCrop">
          <ac:chgData name="Kooben, Laurie" userId="63433df7-e8ba-4b59-8dc5-de46224b0877" providerId="ADAL" clId="{01EA2FE4-44E2-4BED-8E9C-22A670E5F348}" dt="2026-04-22T12:33:56.679" v="2807" actId="1038"/>
          <ac:picMkLst>
            <pc:docMk/>
            <pc:sldMk cId="2796735549" sldId="281"/>
            <ac:picMk id="16" creationId="{F6557D5E-F270-733A-817D-5CA081CC4C5B}"/>
          </ac:picMkLst>
        </pc:picChg>
        <pc:picChg chg="add del mod">
          <ac:chgData name="Kooben, Laurie" userId="63433df7-e8ba-4b59-8dc5-de46224b0877" providerId="ADAL" clId="{01EA2FE4-44E2-4BED-8E9C-22A670E5F348}" dt="2026-04-22T12:30:36.229" v="2709" actId="931"/>
          <ac:picMkLst>
            <pc:docMk/>
            <pc:sldMk cId="2796735549" sldId="281"/>
            <ac:picMk id="18" creationId="{3C58DDA6-1599-C189-9154-37B12F1E7408}"/>
          </ac:picMkLst>
        </pc:picChg>
        <pc:picChg chg="add del mod modCrop">
          <ac:chgData name="Kooben, Laurie" userId="63433df7-e8ba-4b59-8dc5-de46224b0877" providerId="ADAL" clId="{01EA2FE4-44E2-4BED-8E9C-22A670E5F348}" dt="2026-04-22T14:55:17.706" v="3200" actId="21"/>
          <ac:picMkLst>
            <pc:docMk/>
            <pc:sldMk cId="2796735549" sldId="281"/>
            <ac:picMk id="21" creationId="{F44F7D2C-DD68-D2C3-99DE-4012B8A33B40}"/>
          </ac:picMkLst>
        </pc:picChg>
        <pc:picChg chg="add mod modCrop">
          <ac:chgData name="Kooben, Laurie" userId="63433df7-e8ba-4b59-8dc5-de46224b0877" providerId="ADAL" clId="{01EA2FE4-44E2-4BED-8E9C-22A670E5F348}" dt="2026-04-22T14:55:27.029" v="3260" actId="1038"/>
          <ac:picMkLst>
            <pc:docMk/>
            <pc:sldMk cId="2796735549" sldId="281"/>
            <ac:picMk id="24" creationId="{1FB14135-3EE8-BF73-F9CC-6F6E6F9E26A3}"/>
          </ac:picMkLst>
        </pc:picChg>
        <pc:picChg chg="add del mod">
          <ac:chgData name="Kooben, Laurie" userId="63433df7-e8ba-4b59-8dc5-de46224b0877" providerId="ADAL" clId="{01EA2FE4-44E2-4BED-8E9C-22A670E5F348}" dt="2026-04-22T12:32:35.509" v="2746" actId="931"/>
          <ac:picMkLst>
            <pc:docMk/>
            <pc:sldMk cId="2796735549" sldId="281"/>
            <ac:picMk id="26" creationId="{1C637E10-95C0-A51A-0E64-926C37FE7F96}"/>
          </ac:picMkLst>
        </pc:picChg>
        <pc:picChg chg="add mod modCrop">
          <ac:chgData name="Kooben, Laurie" userId="63433df7-e8ba-4b59-8dc5-de46224b0877" providerId="ADAL" clId="{01EA2FE4-44E2-4BED-8E9C-22A670E5F348}" dt="2026-04-22T12:42:55.913" v="3044" actId="1038"/>
          <ac:picMkLst>
            <pc:docMk/>
            <pc:sldMk cId="2796735549" sldId="281"/>
            <ac:picMk id="33" creationId="{BB4A5AD8-C08A-CB8D-765B-DA0DBE4D053A}"/>
          </ac:picMkLst>
        </pc:picChg>
        <pc:picChg chg="add mod modCrop">
          <ac:chgData name="Kooben, Laurie" userId="63433df7-e8ba-4b59-8dc5-de46224b0877" providerId="ADAL" clId="{01EA2FE4-44E2-4BED-8E9C-22A670E5F348}" dt="2026-04-22T12:42:51.846" v="3035" actId="1037"/>
          <ac:picMkLst>
            <pc:docMk/>
            <pc:sldMk cId="2796735549" sldId="281"/>
            <ac:picMk id="36" creationId="{3BE39B5F-7AA6-4F31-CCF4-A577BFDBD0B1}"/>
          </ac:picMkLst>
        </pc:picChg>
        <pc:picChg chg="add mod modCrop">
          <ac:chgData name="Kooben, Laurie" userId="63433df7-e8ba-4b59-8dc5-de46224b0877" providerId="ADAL" clId="{01EA2FE4-44E2-4BED-8E9C-22A670E5F348}" dt="2026-04-22T12:39:02.247" v="2965" actId="1076"/>
          <ac:picMkLst>
            <pc:docMk/>
            <pc:sldMk cId="2796735549" sldId="281"/>
            <ac:picMk id="39" creationId="{0075E48B-54EE-04E9-05C4-9214DA9E40CF}"/>
          </ac:picMkLst>
        </pc:picChg>
        <pc:picChg chg="add mod modCrop">
          <ac:chgData name="Kooben, Laurie" userId="63433df7-e8ba-4b59-8dc5-de46224b0877" providerId="ADAL" clId="{01EA2FE4-44E2-4BED-8E9C-22A670E5F348}" dt="2026-04-22T12:40:02.846" v="2982" actId="1076"/>
          <ac:picMkLst>
            <pc:docMk/>
            <pc:sldMk cId="2796735549" sldId="281"/>
            <ac:picMk id="42" creationId="{4202343D-39C2-9B3D-1B7E-7F33BB440EE9}"/>
          </ac:picMkLst>
        </pc:picChg>
        <pc:picChg chg="add mod modCrop">
          <ac:chgData name="Kooben, Laurie" userId="63433df7-e8ba-4b59-8dc5-de46224b0877" providerId="ADAL" clId="{01EA2FE4-44E2-4BED-8E9C-22A670E5F348}" dt="2026-04-22T12:42:25.456" v="3006" actId="1076"/>
          <ac:picMkLst>
            <pc:docMk/>
            <pc:sldMk cId="2796735549" sldId="281"/>
            <ac:picMk id="45" creationId="{25330C0F-DAAB-1797-077D-9AE235B5C9D7}"/>
          </ac:picMkLst>
        </pc:picChg>
        <pc:picChg chg="add mod">
          <ac:chgData name="Kooben, Laurie" userId="63433df7-e8ba-4b59-8dc5-de46224b0877" providerId="ADAL" clId="{01EA2FE4-44E2-4BED-8E9C-22A670E5F348}" dt="2026-04-22T14:55:34.037" v="3262" actId="1076"/>
          <ac:picMkLst>
            <pc:docMk/>
            <pc:sldMk cId="2796735549" sldId="281"/>
            <ac:picMk id="48" creationId="{F44F7D2C-DD68-D2C3-99DE-4012B8A33B4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3372" y="0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122613" y="509588"/>
            <a:ext cx="36814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218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</p:txBody>
      </p:sp>
      <p:sp>
        <p:nvSpPr>
          <p:cNvPr id="102" name="Google Shape;102;p1:notes"/>
          <p:cNvSpPr txBox="1">
            <a:spLocks noGrp="1"/>
          </p:cNvSpPr>
          <p:nvPr>
            <p:ph type="sldNum" idx="12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06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71738520-80B0-DDD7-DB10-DF71F07FF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:notes">
            <a:extLst>
              <a:ext uri="{FF2B5EF4-FFF2-40B4-BE49-F238E27FC236}">
                <a16:creationId xmlns:a16="http://schemas.microsoft.com/office/drawing/2014/main" id="{7006887E-5478-BAB5-6DC9-9154C8ABA9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sz="1200" dirty="0">
              <a:solidFill>
                <a:srgbClr val="000000"/>
              </a:solidFill>
              <a:effectLst/>
              <a:latin typeface="Segoe UI Semilight" panose="020B0402040204020203" pitchFamily="34" charset="0"/>
            </a:endParaRPr>
          </a:p>
        </p:txBody>
      </p:sp>
      <p:sp>
        <p:nvSpPr>
          <p:cNvPr id="109" name="Google Shape;109;p20:notes">
            <a:extLst>
              <a:ext uri="{FF2B5EF4-FFF2-40B4-BE49-F238E27FC236}">
                <a16:creationId xmlns:a16="http://schemas.microsoft.com/office/drawing/2014/main" id="{EB53379F-3904-AFC2-539A-75F828CC3E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0225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B1703E93-131A-3C51-8F17-1B22A7F53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:notes">
            <a:extLst>
              <a:ext uri="{FF2B5EF4-FFF2-40B4-BE49-F238E27FC236}">
                <a16:creationId xmlns:a16="http://schemas.microsoft.com/office/drawing/2014/main" id="{1862DB36-DE63-0AE3-A01C-49009E6FCF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rtl="0" fontAlgn="ctr">
              <a:buFont typeface="Arial" panose="020B0604020202020204" pitchFamily="34" charset="0"/>
              <a:buNone/>
            </a:pPr>
            <a:endParaRPr lang="en-GB" sz="1100" dirty="0">
              <a:effectLst/>
              <a:latin typeface="Segoe UI Semilight" panose="020B0402040204020203" pitchFamily="34" charset="0"/>
            </a:endParaRPr>
          </a:p>
        </p:txBody>
      </p:sp>
      <p:sp>
        <p:nvSpPr>
          <p:cNvPr id="109" name="Google Shape;109;p20:notes">
            <a:extLst>
              <a:ext uri="{FF2B5EF4-FFF2-40B4-BE49-F238E27FC236}">
                <a16:creationId xmlns:a16="http://schemas.microsoft.com/office/drawing/2014/main" id="{E43BF16F-2FC7-F48D-5395-3339A5E43D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7286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D9B4B7F6-6BB6-2F32-9EC5-E092617C7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:notes">
            <a:extLst>
              <a:ext uri="{FF2B5EF4-FFF2-40B4-BE49-F238E27FC236}">
                <a16:creationId xmlns:a16="http://schemas.microsoft.com/office/drawing/2014/main" id="{D3B549C8-D5F9-0013-34F8-2B55D3C963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09" name="Google Shape;109;p20:notes">
            <a:extLst>
              <a:ext uri="{FF2B5EF4-FFF2-40B4-BE49-F238E27FC236}">
                <a16:creationId xmlns:a16="http://schemas.microsoft.com/office/drawing/2014/main" id="{497BB36C-8B1D-3869-3D83-2C16D71482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431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790FC8FF-79A5-A766-B499-4C7054AF9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:notes">
            <a:extLst>
              <a:ext uri="{FF2B5EF4-FFF2-40B4-BE49-F238E27FC236}">
                <a16:creationId xmlns:a16="http://schemas.microsoft.com/office/drawing/2014/main" id="{ABD53600-F148-727C-28D6-C53DAE421F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09" name="Google Shape;109;p20:notes">
            <a:extLst>
              <a:ext uri="{FF2B5EF4-FFF2-40B4-BE49-F238E27FC236}">
                <a16:creationId xmlns:a16="http://schemas.microsoft.com/office/drawing/2014/main" id="{F43861E6-E4FC-9C4D-0F61-069F3AEA6D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3120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178E32C3-485C-0ABB-17DE-76249AAB5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:notes">
            <a:extLst>
              <a:ext uri="{FF2B5EF4-FFF2-40B4-BE49-F238E27FC236}">
                <a16:creationId xmlns:a16="http://schemas.microsoft.com/office/drawing/2014/main" id="{57071DFA-1C43-F7F1-DB92-3A674F6061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09" name="Google Shape;109;p20:notes">
            <a:extLst>
              <a:ext uri="{FF2B5EF4-FFF2-40B4-BE49-F238E27FC236}">
                <a16:creationId xmlns:a16="http://schemas.microsoft.com/office/drawing/2014/main" id="{CB750450-4775-889C-22AC-A03DF5B087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7954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044C20A5-2FAC-D37B-B3F2-D5E9A2D20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:notes">
            <a:extLst>
              <a:ext uri="{FF2B5EF4-FFF2-40B4-BE49-F238E27FC236}">
                <a16:creationId xmlns:a16="http://schemas.microsoft.com/office/drawing/2014/main" id="{89F1E232-E03B-5F3E-FE06-8115FCA26A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09" name="Google Shape;109;p20:notes">
            <a:extLst>
              <a:ext uri="{FF2B5EF4-FFF2-40B4-BE49-F238E27FC236}">
                <a16:creationId xmlns:a16="http://schemas.microsoft.com/office/drawing/2014/main" id="{BC73E9A5-5F15-748F-F0A7-AC5733414B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7561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AE9757D5-2FB1-FF8F-0811-D93AC51EE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>
            <a:extLst>
              <a:ext uri="{FF2B5EF4-FFF2-40B4-BE49-F238E27FC236}">
                <a16:creationId xmlns:a16="http://schemas.microsoft.com/office/drawing/2014/main" id="{3D7A0CD5-1A67-462F-CF13-5639447C9A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:notes">
            <a:extLst>
              <a:ext uri="{FF2B5EF4-FFF2-40B4-BE49-F238E27FC236}">
                <a16:creationId xmlns:a16="http://schemas.microsoft.com/office/drawing/2014/main" id="{0C8FC46D-560E-E0D1-56F3-5E5482F364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</p:txBody>
      </p:sp>
      <p:sp>
        <p:nvSpPr>
          <p:cNvPr id="102" name="Google Shape;102;p1:notes">
            <a:extLst>
              <a:ext uri="{FF2B5EF4-FFF2-40B4-BE49-F238E27FC236}">
                <a16:creationId xmlns:a16="http://schemas.microsoft.com/office/drawing/2014/main" id="{B86201CE-792F-2DE6-DB4B-C3FF37C3B8C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6328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solidFill>
          <a:srgbClr val="F2F2F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0472" y="6315962"/>
            <a:ext cx="1816616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469287" y="126876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2D56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7F2D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488950" y="3213100"/>
            <a:ext cx="5976938" cy="1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727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" name="Google Shape;1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8359" y="3956910"/>
            <a:ext cx="3383573" cy="2719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495300" y="620688"/>
            <a:ext cx="8922196" cy="8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2D56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7F2D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83740" y="188640"/>
            <a:ext cx="1820182" cy="36043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495300" y="1556792"/>
            <a:ext cx="2657499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30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51D6D"/>
              </a:buClr>
              <a:buSzPts val="1960"/>
              <a:buFont typeface="Arial"/>
              <a:buChar char="•"/>
              <a:defRPr sz="14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3224808" y="2132856"/>
            <a:ext cx="6191190" cy="352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-15552" y="6551766"/>
            <a:ext cx="200717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 dirty="0">
              <a:solidFill>
                <a:srgbClr val="7072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3"/>
          </p:nvPr>
        </p:nvSpPr>
        <p:spPr>
          <a:xfrm>
            <a:off x="3237321" y="1844824"/>
            <a:ext cx="6166601" cy="28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4"/>
          </p:nvPr>
        </p:nvSpPr>
        <p:spPr>
          <a:xfrm>
            <a:off x="3237321" y="5661247"/>
            <a:ext cx="6166602" cy="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0727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495300" y="620688"/>
            <a:ext cx="8922196" cy="8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2D56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7F2D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83740" y="188640"/>
            <a:ext cx="1820182" cy="36043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6767293" y="1556792"/>
            <a:ext cx="2657499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30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51D6D"/>
              </a:buClr>
              <a:buSzPts val="1960"/>
              <a:buFont typeface="Arial"/>
              <a:buChar char="•"/>
              <a:defRPr sz="14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2"/>
          </p:nvPr>
        </p:nvSpPr>
        <p:spPr>
          <a:xfrm>
            <a:off x="488504" y="2132856"/>
            <a:ext cx="6191190" cy="352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-15552" y="6551766"/>
            <a:ext cx="200717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 dirty="0">
              <a:solidFill>
                <a:srgbClr val="7072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3"/>
          </p:nvPr>
        </p:nvSpPr>
        <p:spPr>
          <a:xfrm>
            <a:off x="474447" y="1844824"/>
            <a:ext cx="6166601" cy="28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4"/>
          </p:nvPr>
        </p:nvSpPr>
        <p:spPr>
          <a:xfrm>
            <a:off x="474447" y="5661247"/>
            <a:ext cx="6166602" cy="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0727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solidFill>
          <a:srgbClr val="F2F2F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2288704" y="4581128"/>
            <a:ext cx="5184576" cy="165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2D5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2D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7" name="Google Shape;97;p19"/>
          <p:cNvCxnSpPr/>
          <p:nvPr/>
        </p:nvCxnSpPr>
        <p:spPr>
          <a:xfrm>
            <a:off x="2288704" y="4509120"/>
            <a:ext cx="5184576" cy="0"/>
          </a:xfrm>
          <a:prstGeom prst="straightConnector1">
            <a:avLst/>
          </a:prstGeom>
          <a:noFill/>
          <a:ln w="12700" cap="flat" cmpd="sng">
            <a:solidFill>
              <a:srgbClr val="70727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" name="Google Shape;98;p19"/>
          <p:cNvCxnSpPr/>
          <p:nvPr/>
        </p:nvCxnSpPr>
        <p:spPr>
          <a:xfrm>
            <a:off x="2288704" y="6309320"/>
            <a:ext cx="5184576" cy="0"/>
          </a:xfrm>
          <a:prstGeom prst="straightConnector1">
            <a:avLst/>
          </a:prstGeom>
          <a:noFill/>
          <a:ln w="12700" cap="flat" cmpd="sng">
            <a:solidFill>
              <a:srgbClr val="70727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- Bullet 1 col">
  <p:cSld name="Summary - Bullet 1 col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title"/>
          </p:nvPr>
        </p:nvSpPr>
        <p:spPr>
          <a:xfrm>
            <a:off x="495300" y="620688"/>
            <a:ext cx="8922196" cy="8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2D56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7F2D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" name="Google Shape;1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83740" y="188640"/>
            <a:ext cx="1820182" cy="36043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495300" y="1628800"/>
            <a:ext cx="6822371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30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51D6D"/>
              </a:buClr>
              <a:buSzPts val="1960"/>
              <a:buFont typeface="Arial"/>
              <a:buChar char="•"/>
              <a:defRPr sz="14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8"/>
          <p:cNvSpPr txBox="1"/>
          <p:nvPr/>
        </p:nvSpPr>
        <p:spPr>
          <a:xfrm>
            <a:off x="-15552" y="6551766"/>
            <a:ext cx="200717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 dirty="0">
              <a:solidFill>
                <a:srgbClr val="7072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and contents">
  <p:cSld name="Intro and conten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/>
          <p:nvPr/>
        </p:nvSpPr>
        <p:spPr>
          <a:xfrm>
            <a:off x="5169024" y="1628800"/>
            <a:ext cx="3888432" cy="4248472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83740" y="188640"/>
            <a:ext cx="1820182" cy="36043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495301" y="1628800"/>
            <a:ext cx="4385691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30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51D6D"/>
              </a:buClr>
              <a:buSzPts val="1960"/>
              <a:buFont typeface="Arial"/>
              <a:buChar char="•"/>
              <a:defRPr sz="14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body" idx="2"/>
          </p:nvPr>
        </p:nvSpPr>
        <p:spPr>
          <a:xfrm>
            <a:off x="5601072" y="1916832"/>
            <a:ext cx="302433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2D56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7F2D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3"/>
          </p:nvPr>
        </p:nvSpPr>
        <p:spPr>
          <a:xfrm>
            <a:off x="5601072" y="2592524"/>
            <a:ext cx="3024336" cy="299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EC670A"/>
              </a:buClr>
              <a:buSzPts val="1400"/>
              <a:buFont typeface="Arial"/>
              <a:buAutoNum type="arabicPeriod"/>
              <a:defRPr sz="1400" b="1" i="0" u="none" strike="noStrike" cap="none">
                <a:solidFill>
                  <a:srgbClr val="EC670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495300" y="620688"/>
            <a:ext cx="8922196" cy="8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2D56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7F2D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0"/>
          <p:cNvSpPr txBox="1"/>
          <p:nvPr/>
        </p:nvSpPr>
        <p:spPr>
          <a:xfrm>
            <a:off x="56456" y="6551766"/>
            <a:ext cx="200717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 dirty="0">
              <a:solidFill>
                <a:srgbClr val="7072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">
  <p:cSld name="Chapter Slide">
    <p:bg>
      <p:bgPr>
        <a:solidFill>
          <a:srgbClr val="F2F2F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11"/>
          <p:cNvCxnSpPr/>
          <p:nvPr/>
        </p:nvCxnSpPr>
        <p:spPr>
          <a:xfrm>
            <a:off x="1784648" y="2132856"/>
            <a:ext cx="0" cy="2088232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415652" y="2133600"/>
            <a:ext cx="1296988" cy="208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320"/>
              </a:spcBef>
              <a:spcAft>
                <a:spcPts val="0"/>
              </a:spcAft>
              <a:buClr>
                <a:srgbClr val="707271"/>
              </a:buClr>
              <a:buSzPts val="16600"/>
              <a:buFont typeface="Arial"/>
              <a:buNone/>
              <a:defRPr sz="166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2"/>
          </p:nvPr>
        </p:nvSpPr>
        <p:spPr>
          <a:xfrm>
            <a:off x="1928664" y="2132856"/>
            <a:ext cx="72009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7F2D56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7F2D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- Bullet 2 col">
  <p:cSld name="Summary - Bullet 2 col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495300" y="620688"/>
            <a:ext cx="8922196" cy="8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2D56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7F2D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4" name="Google Shape;3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83740" y="188640"/>
            <a:ext cx="1820182" cy="36043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495300" y="1628800"/>
            <a:ext cx="6822371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30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51D6D"/>
              </a:buClr>
              <a:buSzPts val="1960"/>
              <a:buFont typeface="Arial"/>
              <a:buChar char="•"/>
              <a:defRPr sz="14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2"/>
          <p:cNvSpPr txBox="1"/>
          <p:nvPr/>
        </p:nvSpPr>
        <p:spPr>
          <a:xfrm>
            <a:off x="-15552" y="6551766"/>
            <a:ext cx="200717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 dirty="0">
              <a:solidFill>
                <a:srgbClr val="7072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495300" y="620688"/>
            <a:ext cx="8922196" cy="8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2D56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7F2D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2720752" y="3826921"/>
            <a:ext cx="4608512" cy="2626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0" name="Google Shape;4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83740" y="188640"/>
            <a:ext cx="1820182" cy="36043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3"/>
          <p:cNvSpPr txBox="1">
            <a:spLocks noGrp="1"/>
          </p:cNvSpPr>
          <p:nvPr>
            <p:ph type="body" idx="2"/>
          </p:nvPr>
        </p:nvSpPr>
        <p:spPr>
          <a:xfrm>
            <a:off x="488504" y="1484784"/>
            <a:ext cx="8922196" cy="19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30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51D6D"/>
              </a:buClr>
              <a:buSzPts val="1960"/>
              <a:buFont typeface="Arial"/>
              <a:buChar char="•"/>
              <a:defRPr sz="14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3"/>
          <p:cNvSpPr txBox="1"/>
          <p:nvPr/>
        </p:nvSpPr>
        <p:spPr>
          <a:xfrm>
            <a:off x="-15552" y="6551766"/>
            <a:ext cx="200717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 dirty="0">
              <a:solidFill>
                <a:srgbClr val="7072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3"/>
          </p:nvPr>
        </p:nvSpPr>
        <p:spPr>
          <a:xfrm>
            <a:off x="2720752" y="3501008"/>
            <a:ext cx="4608512" cy="28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4"/>
          </p:nvPr>
        </p:nvSpPr>
        <p:spPr>
          <a:xfrm>
            <a:off x="7401272" y="5805263"/>
            <a:ext cx="2376264" cy="63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0727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495300" y="620688"/>
            <a:ext cx="8922196" cy="8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2D56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7F2D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2792760" y="1531625"/>
            <a:ext cx="4608512" cy="261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8" name="Google Shape;4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83740" y="188640"/>
            <a:ext cx="1820182" cy="36043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4"/>
          <p:cNvSpPr txBox="1">
            <a:spLocks noGrp="1"/>
          </p:cNvSpPr>
          <p:nvPr>
            <p:ph type="body" idx="2"/>
          </p:nvPr>
        </p:nvSpPr>
        <p:spPr>
          <a:xfrm>
            <a:off x="495300" y="4221088"/>
            <a:ext cx="8922196" cy="19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30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51D6D"/>
              </a:buClr>
              <a:buSzPts val="1960"/>
              <a:buFont typeface="Arial"/>
              <a:buChar char="•"/>
              <a:defRPr sz="14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/>
          <p:nvPr/>
        </p:nvSpPr>
        <p:spPr>
          <a:xfrm>
            <a:off x="-15552" y="6551766"/>
            <a:ext cx="200717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 dirty="0">
              <a:solidFill>
                <a:srgbClr val="7072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3"/>
          </p:nvPr>
        </p:nvSpPr>
        <p:spPr>
          <a:xfrm>
            <a:off x="510093" y="1484784"/>
            <a:ext cx="2210659" cy="28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4"/>
          </p:nvPr>
        </p:nvSpPr>
        <p:spPr>
          <a:xfrm>
            <a:off x="7473280" y="3514219"/>
            <a:ext cx="1728192" cy="63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0727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 top, bullet below">
  <p:cSld name="2 image top, bullet below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495300" y="620688"/>
            <a:ext cx="8922196" cy="8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2D56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7F2D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1"/>
          </p:nvPr>
        </p:nvSpPr>
        <p:spPr>
          <a:xfrm>
            <a:off x="5069018" y="1747649"/>
            <a:ext cx="4312800" cy="240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2"/>
          </p:nvPr>
        </p:nvSpPr>
        <p:spPr>
          <a:xfrm>
            <a:off x="495300" y="1747649"/>
            <a:ext cx="4313684" cy="240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83740" y="188640"/>
            <a:ext cx="1820182" cy="36043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body" idx="3"/>
          </p:nvPr>
        </p:nvSpPr>
        <p:spPr>
          <a:xfrm>
            <a:off x="495300" y="4365104"/>
            <a:ext cx="8922196" cy="19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30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51D6D"/>
              </a:buClr>
              <a:buSzPts val="1960"/>
              <a:buFont typeface="Arial"/>
              <a:buChar char="•"/>
              <a:defRPr sz="14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/>
          <p:nvPr/>
        </p:nvSpPr>
        <p:spPr>
          <a:xfrm>
            <a:off x="497552" y="188640"/>
            <a:ext cx="273630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 dirty="0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rPr>
              <a:t>SYMCA Inclusion Plan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5"/>
          <p:cNvSpPr txBox="1"/>
          <p:nvPr/>
        </p:nvSpPr>
        <p:spPr>
          <a:xfrm>
            <a:off x="-15552" y="6551766"/>
            <a:ext cx="200717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 dirty="0">
              <a:solidFill>
                <a:srgbClr val="7072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4"/>
          </p:nvPr>
        </p:nvSpPr>
        <p:spPr>
          <a:xfrm>
            <a:off x="488504" y="1485330"/>
            <a:ext cx="4338000" cy="28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5"/>
          </p:nvPr>
        </p:nvSpPr>
        <p:spPr>
          <a:xfrm>
            <a:off x="497552" y="4149080"/>
            <a:ext cx="4311432" cy="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0727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6"/>
          </p:nvPr>
        </p:nvSpPr>
        <p:spPr>
          <a:xfrm>
            <a:off x="5025008" y="1485330"/>
            <a:ext cx="4378914" cy="28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7"/>
          </p:nvPr>
        </p:nvSpPr>
        <p:spPr>
          <a:xfrm>
            <a:off x="5083731" y="4149080"/>
            <a:ext cx="4311432" cy="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0727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ide, 3 objects">
  <p:cSld name="Bullet side, 3 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495300" y="620688"/>
            <a:ext cx="8922196" cy="8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2D56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7F2D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7" name="Google Shape;6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83740" y="188640"/>
            <a:ext cx="1820182" cy="36043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495301" y="1556792"/>
            <a:ext cx="2009428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30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51D6D"/>
              </a:buClr>
              <a:buSzPts val="1960"/>
              <a:buFont typeface="Arial"/>
              <a:buChar char="•"/>
              <a:defRPr sz="14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2"/>
          </p:nvPr>
        </p:nvSpPr>
        <p:spPr>
          <a:xfrm>
            <a:off x="6321904" y="1963673"/>
            <a:ext cx="3455632" cy="196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3"/>
          </p:nvPr>
        </p:nvSpPr>
        <p:spPr>
          <a:xfrm>
            <a:off x="2684289" y="1963673"/>
            <a:ext cx="3455632" cy="196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4"/>
          </p:nvPr>
        </p:nvSpPr>
        <p:spPr>
          <a:xfrm>
            <a:off x="4736976" y="4437112"/>
            <a:ext cx="3455632" cy="196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-15552" y="6551766"/>
            <a:ext cx="200717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 dirty="0">
              <a:solidFill>
                <a:srgbClr val="7072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5"/>
          </p:nvPr>
        </p:nvSpPr>
        <p:spPr>
          <a:xfrm>
            <a:off x="2690689" y="1628800"/>
            <a:ext cx="3414439" cy="28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6"/>
          </p:nvPr>
        </p:nvSpPr>
        <p:spPr>
          <a:xfrm>
            <a:off x="6321152" y="3933056"/>
            <a:ext cx="3456384" cy="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0727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7"/>
          </p:nvPr>
        </p:nvSpPr>
        <p:spPr>
          <a:xfrm>
            <a:off x="6321152" y="1628800"/>
            <a:ext cx="3414439" cy="28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8"/>
          </p:nvPr>
        </p:nvSpPr>
        <p:spPr>
          <a:xfrm>
            <a:off x="4736976" y="4149080"/>
            <a:ext cx="3414439" cy="28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9"/>
          </p:nvPr>
        </p:nvSpPr>
        <p:spPr>
          <a:xfrm>
            <a:off x="2690689" y="3933056"/>
            <a:ext cx="3456384" cy="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0727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3"/>
          </p:nvPr>
        </p:nvSpPr>
        <p:spPr>
          <a:xfrm>
            <a:off x="4736976" y="6453335"/>
            <a:ext cx="3456384" cy="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0727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gov.uk/guidance/looking-after-children-and-those-in-early-years-settings-before-and-during-hot-weather-teachers-and-other-educational-professional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>
            <a:spLocks noGrp="1"/>
          </p:cNvSpPr>
          <p:nvPr>
            <p:ph type="title"/>
          </p:nvPr>
        </p:nvSpPr>
        <p:spPr>
          <a:xfrm>
            <a:off x="806172" y="1268760"/>
            <a:ext cx="8915400" cy="714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2D56"/>
              </a:buClr>
              <a:buSzPts val="3600"/>
              <a:buFont typeface="Arial"/>
              <a:buNone/>
            </a:pPr>
            <a:r>
              <a:rPr lang="en-GB" dirty="0"/>
              <a:t>Adapt-Ed </a:t>
            </a:r>
            <a:br>
              <a:rPr lang="en-GB" dirty="0"/>
            </a:br>
            <a:r>
              <a:rPr lang="en-GB" dirty="0"/>
              <a:t>CPD training 23</a:t>
            </a:r>
            <a:r>
              <a:rPr lang="en-GB" baseline="30000" dirty="0"/>
              <a:t>rd</a:t>
            </a:r>
            <a:r>
              <a:rPr lang="en-GB" dirty="0"/>
              <a:t> April 2026</a:t>
            </a:r>
            <a:br>
              <a:rPr lang="en-GB" dirty="0"/>
            </a:br>
            <a:r>
              <a:rPr lang="en-GB" dirty="0">
                <a:solidFill>
                  <a:srgbClr val="AC145A"/>
                </a:solidFill>
              </a:rPr>
              <a:t>Introduction to climate adaptation</a:t>
            </a:r>
            <a:endParaRPr dirty="0">
              <a:solidFill>
                <a:srgbClr val="AC145A"/>
              </a:solidFill>
            </a:endParaRPr>
          </a:p>
        </p:txBody>
      </p:sp>
      <p:sp>
        <p:nvSpPr>
          <p:cNvPr id="105" name="Google Shape;105;p1"/>
          <p:cNvSpPr txBox="1">
            <a:spLocks noGrp="1"/>
          </p:cNvSpPr>
          <p:nvPr>
            <p:ph type="body" idx="1"/>
          </p:nvPr>
        </p:nvSpPr>
        <p:spPr>
          <a:xfrm>
            <a:off x="806172" y="3429000"/>
            <a:ext cx="6643953" cy="23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271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707271"/>
                </a:solidFill>
                <a:latin typeface="Arial"/>
                <a:ea typeface="Arial"/>
                <a:cs typeface="Arial"/>
                <a:sym typeface="Arial"/>
              </a:rPr>
              <a:t>Laurie Kooben</a:t>
            </a: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07271"/>
              </a:buClr>
              <a:buSzPts val="1600"/>
              <a:buFont typeface="Arial"/>
              <a:buNone/>
            </a:pPr>
            <a:endParaRPr lang="en-GB" sz="1600" dirty="0"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07271"/>
              </a:buClr>
              <a:buSzPts val="1600"/>
              <a:buFont typeface="Arial"/>
              <a:buNone/>
            </a:pPr>
            <a:r>
              <a:rPr lang="en-GB" sz="1600" dirty="0"/>
              <a:t>PhD student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07271"/>
              </a:buClr>
              <a:buSzPts val="1600"/>
              <a:buFont typeface="Arial"/>
              <a:buNone/>
            </a:pPr>
            <a:r>
              <a:rPr lang="en-GB" sz="1600" dirty="0"/>
              <a:t>Centre for Regional Economic and Social Research (</a:t>
            </a:r>
            <a:r>
              <a:rPr lang="en-GB" sz="1600" b="1" dirty="0"/>
              <a:t>CRESR</a:t>
            </a:r>
            <a:r>
              <a:rPr lang="en-GB" sz="1600" dirty="0"/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spaper front pages from the UK and Europe amid the heatwave">
            <a:extLst>
              <a:ext uri="{FF2B5EF4-FFF2-40B4-BE49-F238E27FC236}">
                <a16:creationId xmlns:a16="http://schemas.microsoft.com/office/drawing/2014/main" id="{8DA71995-990A-B261-7642-0B6395EC2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99" y="653143"/>
            <a:ext cx="8019802" cy="6014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931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5D5E41C6-7561-308F-008F-C1B70AF6C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11B8BEAB-C07C-4E0E-70A7-1647A1E36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1" r="8100"/>
          <a:stretch/>
        </p:blipFill>
        <p:spPr bwMode="auto">
          <a:xfrm>
            <a:off x="216791" y="914399"/>
            <a:ext cx="4736209" cy="5714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F8347582-E743-AB4C-833C-EDB19E438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78"/>
          <a:stretch/>
        </p:blipFill>
        <p:spPr bwMode="auto">
          <a:xfrm>
            <a:off x="4953000" y="914399"/>
            <a:ext cx="4736209" cy="5714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E09E42-89EE-AA8A-20D1-97FA8926BCD7}"/>
              </a:ext>
            </a:extLst>
          </p:cNvPr>
          <p:cNvSpPr txBox="1"/>
          <p:nvPr/>
        </p:nvSpPr>
        <p:spPr>
          <a:xfrm>
            <a:off x="3052482" y="1237129"/>
            <a:ext cx="3030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warmer </a:t>
            </a:r>
          </a:p>
          <a:p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wetter </a:t>
            </a:r>
          </a:p>
          <a:p>
            <a:r>
              <a:rPr lang="en-GB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winters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D0BFD4-F333-6017-3EEC-7C2A99D717CD}"/>
              </a:ext>
            </a:extLst>
          </p:cNvPr>
          <p:cNvSpPr txBox="1"/>
          <p:nvPr/>
        </p:nvSpPr>
        <p:spPr>
          <a:xfrm>
            <a:off x="4975412" y="1237129"/>
            <a:ext cx="3030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hotter </a:t>
            </a:r>
          </a:p>
          <a:p>
            <a: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drier </a:t>
            </a:r>
          </a:p>
          <a:p>
            <a:r>
              <a:rPr lang="en-GB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summers</a:t>
            </a:r>
          </a:p>
        </p:txBody>
      </p:sp>
    </p:spTree>
    <p:extLst>
      <p:ext uri="{BB962C8B-B14F-4D97-AF65-F5344CB8AC3E}">
        <p14:creationId xmlns:p14="http://schemas.microsoft.com/office/powerpoint/2010/main" val="156784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9679F3BF-9BA8-55CB-583D-3267654F2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9235745-5038-BF22-B04B-43DE192CE0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55" t="9177" r="5107" b="24723"/>
          <a:stretch>
            <a:fillRect/>
          </a:stretch>
        </p:blipFill>
        <p:spPr>
          <a:xfrm>
            <a:off x="4772092" y="1135845"/>
            <a:ext cx="3668264" cy="2606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C1EA81-4ED9-EF05-8207-51F0BDA78C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89" t="9177" r="5073" b="24723"/>
          <a:stretch>
            <a:fillRect/>
          </a:stretch>
        </p:blipFill>
        <p:spPr>
          <a:xfrm>
            <a:off x="875764" y="1135844"/>
            <a:ext cx="3668264" cy="2606841"/>
          </a:xfrm>
          <a:prstGeom prst="rect">
            <a:avLst/>
          </a:prstGeom>
        </p:spPr>
      </p:pic>
      <p:sp>
        <p:nvSpPr>
          <p:cNvPr id="111" name="Google Shape;111;p20">
            <a:extLst>
              <a:ext uri="{FF2B5EF4-FFF2-40B4-BE49-F238E27FC236}">
                <a16:creationId xmlns:a16="http://schemas.microsoft.com/office/drawing/2014/main" id="{25D1ADB9-B25F-4FAA-9016-E850435BE2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5300" y="620688"/>
            <a:ext cx="8922196" cy="8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2D56"/>
              </a:buClr>
              <a:buSzPts val="2200"/>
              <a:buFont typeface="Arial"/>
              <a:buNone/>
            </a:pPr>
            <a:r>
              <a:rPr lang="en-GB" dirty="0"/>
              <a:t>What is climate adaptation?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9989E8-AB87-D0D2-4BA2-CBF99F139889}"/>
              </a:ext>
            </a:extLst>
          </p:cNvPr>
          <p:cNvSpPr txBox="1"/>
          <p:nvPr/>
        </p:nvSpPr>
        <p:spPr>
          <a:xfrm>
            <a:off x="5453654" y="2579739"/>
            <a:ext cx="21448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managing the unavoidable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07875-393C-A3B3-F389-3A790F8771E8}"/>
              </a:ext>
            </a:extLst>
          </p:cNvPr>
          <p:cNvSpPr txBox="1"/>
          <p:nvPr/>
        </p:nvSpPr>
        <p:spPr>
          <a:xfrm>
            <a:off x="5611598" y="1892827"/>
            <a:ext cx="1633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AC145A"/>
                </a:solidFill>
                <a:latin typeface="Bahnschrift" panose="020B0502040204020203" pitchFamily="34" charset="0"/>
              </a:rPr>
              <a:t>adaptation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1B82D3-861B-C7E4-A850-2E03D6B67CD1}"/>
              </a:ext>
            </a:extLst>
          </p:cNvPr>
          <p:cNvSpPr txBox="1"/>
          <p:nvPr/>
        </p:nvSpPr>
        <p:spPr>
          <a:xfrm>
            <a:off x="1943334" y="1892827"/>
            <a:ext cx="1731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AC145A"/>
                </a:solidFill>
                <a:latin typeface="Bahnschrift" panose="020B0502040204020203" pitchFamily="34" charset="0"/>
              </a:rPr>
              <a:t>mitigation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7695BE-C104-CB5D-CA46-28E1672D3178}"/>
              </a:ext>
            </a:extLst>
          </p:cNvPr>
          <p:cNvSpPr txBox="1"/>
          <p:nvPr/>
        </p:nvSpPr>
        <p:spPr>
          <a:xfrm>
            <a:off x="1276679" y="2579739"/>
            <a:ext cx="25776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avoiding the unmanageable</a:t>
            </a:r>
          </a:p>
          <a:p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3BB467-A63B-84C7-862F-5DE60BCC9C59}"/>
              </a:ext>
            </a:extLst>
          </p:cNvPr>
          <p:cNvSpPr txBox="1"/>
          <p:nvPr/>
        </p:nvSpPr>
        <p:spPr>
          <a:xfrm>
            <a:off x="875764" y="4337307"/>
            <a:ext cx="7250805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AC145A"/>
                </a:solidFill>
                <a:latin typeface="Bahnschrift" panose="020B0502040204020203" pitchFamily="34" charset="0"/>
              </a:rPr>
              <a:t>‘Quadruple’ injustices of climate impact:</a:t>
            </a:r>
          </a:p>
          <a:p>
            <a:endParaRPr lang="en-GB" sz="2000" dirty="0">
              <a:solidFill>
                <a:srgbClr val="AC145A"/>
              </a:solidFill>
              <a:latin typeface="Bahnschrift" panose="020B0502040204020203" pitchFamily="34" charset="0"/>
            </a:endParaRPr>
          </a:p>
          <a:p>
            <a:r>
              <a:rPr lang="en-GB" sz="1800" dirty="0"/>
              <a:t>Those least responsible for causing climate change...</a:t>
            </a:r>
          </a:p>
          <a:p>
            <a:endParaRPr lang="en-GB" sz="7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800" dirty="0"/>
              <a:t>... live in places where climate change will be most disruptive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800" dirty="0"/>
              <a:t>... are less likely to have the means to personally adapt to change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800" dirty="0"/>
              <a:t>... will pay disproportionally towards policy responses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800" dirty="0"/>
              <a:t>... and have less voice in the process of shaping policy responses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00615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08D5AB24-5460-51C3-DBA5-108B8EF31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0E49C0-522D-FBC9-32C6-0AA4095D15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602"/>
          <a:stretch>
            <a:fillRect/>
          </a:stretch>
        </p:blipFill>
        <p:spPr>
          <a:xfrm>
            <a:off x="5214025" y="2892828"/>
            <a:ext cx="5037386" cy="3949240"/>
          </a:xfrm>
          <a:prstGeom prst="rect">
            <a:avLst/>
          </a:prstGeom>
        </p:spPr>
      </p:pic>
      <p:sp>
        <p:nvSpPr>
          <p:cNvPr id="111" name="Google Shape;111;p20">
            <a:extLst>
              <a:ext uri="{FF2B5EF4-FFF2-40B4-BE49-F238E27FC236}">
                <a16:creationId xmlns:a16="http://schemas.microsoft.com/office/drawing/2014/main" id="{B4704E11-71CB-D943-3F20-A12DD7294F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5300" y="620688"/>
            <a:ext cx="8922196" cy="8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2D56"/>
              </a:buClr>
              <a:buSzPts val="2200"/>
              <a:buFont typeface="Arial"/>
              <a:buNone/>
            </a:pPr>
            <a:r>
              <a:rPr lang="en-GB" dirty="0"/>
              <a:t>Inequality and adaptation</a:t>
            </a:r>
            <a:endParaRPr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633A25-44B6-52BF-4418-DDF6038860BF}"/>
              </a:ext>
            </a:extLst>
          </p:cNvPr>
          <p:cNvSpPr txBox="1"/>
          <p:nvPr/>
        </p:nvSpPr>
        <p:spPr>
          <a:xfrm>
            <a:off x="4121977" y="3607549"/>
            <a:ext cx="2125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Vulnerability</a:t>
            </a:r>
            <a:endParaRPr lang="en-GB" sz="2400" dirty="0"/>
          </a:p>
        </p:txBody>
      </p:sp>
      <p:pic>
        <p:nvPicPr>
          <p:cNvPr id="40" name="Picture 3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9345731-C09B-E639-D5C1-11F8DD960E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853" t="13834" r="11221" b="30893"/>
          <a:stretch/>
        </p:blipFill>
        <p:spPr>
          <a:xfrm>
            <a:off x="90058" y="1017430"/>
            <a:ext cx="3254352" cy="254494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304A160-A8B7-1BF3-BED8-E605DAEA6413}"/>
              </a:ext>
            </a:extLst>
          </p:cNvPr>
          <p:cNvSpPr txBox="1"/>
          <p:nvPr/>
        </p:nvSpPr>
        <p:spPr>
          <a:xfrm>
            <a:off x="797480" y="1960585"/>
            <a:ext cx="2606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Personal</a:t>
            </a:r>
            <a:r>
              <a:rPr lang="en-GB" sz="1800" dirty="0"/>
              <a:t> – </a:t>
            </a:r>
          </a:p>
          <a:p>
            <a:r>
              <a:rPr lang="en-GB" sz="1800" dirty="0"/>
              <a:t>age, disability, job, education, income, behavioural</a:t>
            </a:r>
          </a:p>
        </p:txBody>
      </p:sp>
      <p:pic>
        <p:nvPicPr>
          <p:cNvPr id="42" name="Picture 4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8CBB018-855B-68C8-F572-716A1606BD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853" t="13834" r="11221" b="30893"/>
          <a:stretch/>
        </p:blipFill>
        <p:spPr>
          <a:xfrm>
            <a:off x="283649" y="4069214"/>
            <a:ext cx="3838328" cy="275797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B3A1016-D0B1-58F6-6A45-9A2D62825A6C}"/>
              </a:ext>
            </a:extLst>
          </p:cNvPr>
          <p:cNvSpPr txBox="1"/>
          <p:nvPr/>
        </p:nvSpPr>
        <p:spPr>
          <a:xfrm>
            <a:off x="1194761" y="5118027"/>
            <a:ext cx="2715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Environmental </a:t>
            </a:r>
            <a:r>
              <a:rPr lang="en-GB" sz="1800" dirty="0"/>
              <a:t>– </a:t>
            </a:r>
          </a:p>
          <a:p>
            <a:r>
              <a:rPr lang="en-GB" sz="1800" dirty="0"/>
              <a:t>built environment, physical geography, ecology</a:t>
            </a:r>
          </a:p>
        </p:txBody>
      </p:sp>
      <p:pic>
        <p:nvPicPr>
          <p:cNvPr id="45" name="Picture 4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DFF9AE0-1A43-E34A-66C3-AF07927D7A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853" t="13834" r="11221" b="30893"/>
          <a:stretch/>
        </p:blipFill>
        <p:spPr>
          <a:xfrm>
            <a:off x="5896080" y="528034"/>
            <a:ext cx="3254352" cy="223534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B139855-CE08-E048-87C4-FA2C19C2B2B1}"/>
              </a:ext>
            </a:extLst>
          </p:cNvPr>
          <p:cNvSpPr txBox="1"/>
          <p:nvPr/>
        </p:nvSpPr>
        <p:spPr>
          <a:xfrm>
            <a:off x="6535502" y="1298410"/>
            <a:ext cx="20103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Social </a:t>
            </a:r>
            <a:r>
              <a:rPr lang="en-GB" sz="1800" dirty="0"/>
              <a:t>– housing tenure, power relations, social networks</a:t>
            </a:r>
          </a:p>
        </p:txBody>
      </p:sp>
      <p:pic>
        <p:nvPicPr>
          <p:cNvPr id="47" name="Picture 4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2031F26-9325-2917-99BE-DB6D23C0CEB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5584" t="38500" r="44722" b="52970"/>
          <a:stretch/>
        </p:blipFill>
        <p:spPr>
          <a:xfrm>
            <a:off x="3519673" y="4785335"/>
            <a:ext cx="195168" cy="17174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B80F980-800F-E984-6EBE-AB2913078AAE}"/>
              </a:ext>
            </a:extLst>
          </p:cNvPr>
          <p:cNvCxnSpPr/>
          <p:nvPr/>
        </p:nvCxnSpPr>
        <p:spPr>
          <a:xfrm flipH="1" flipV="1">
            <a:off x="3344409" y="2892828"/>
            <a:ext cx="857406" cy="536172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6CDE26E-DD24-4307-8A05-E2BA07448A35}"/>
              </a:ext>
            </a:extLst>
          </p:cNvPr>
          <p:cNvCxnSpPr>
            <a:cxnSpLocks/>
          </p:cNvCxnSpPr>
          <p:nvPr/>
        </p:nvCxnSpPr>
        <p:spPr>
          <a:xfrm flipV="1">
            <a:off x="5458648" y="2777267"/>
            <a:ext cx="612782" cy="653196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001F595-377C-97ED-2DCA-E408D7C59726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3617257" y="4285491"/>
            <a:ext cx="622254" cy="499844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91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54FDB619-E137-4577-CF90-8C3EECDAC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xtreme Heat | PublicAlerts.org">
            <a:extLst>
              <a:ext uri="{FF2B5EF4-FFF2-40B4-BE49-F238E27FC236}">
                <a16:creationId xmlns:a16="http://schemas.microsoft.com/office/drawing/2014/main" id="{B59B188E-BE07-84EF-EA58-9EC2816BF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t="14962" r="64052" b="37726"/>
          <a:stretch>
            <a:fillRect/>
          </a:stretch>
        </p:blipFill>
        <p:spPr bwMode="auto">
          <a:xfrm>
            <a:off x="0" y="0"/>
            <a:ext cx="529927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84DB6D-14CD-B706-1402-AFB26D16EB59}"/>
              </a:ext>
            </a:extLst>
          </p:cNvPr>
          <p:cNvSpPr txBox="1"/>
          <p:nvPr/>
        </p:nvSpPr>
        <p:spPr>
          <a:xfrm>
            <a:off x="5359056" y="1027894"/>
            <a:ext cx="391194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Student concentration best between 20-22°C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Absences more likely during heatwaves and flood events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Vulnerabilities are exacerbated during extreme weather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Staff face no maximum legal working temperature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Opportunities for practical learning from small-scale solutions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/>
          </a:p>
        </p:txBody>
      </p:sp>
      <p:sp>
        <p:nvSpPr>
          <p:cNvPr id="111" name="Google Shape;111;p20">
            <a:extLst>
              <a:ext uri="{FF2B5EF4-FFF2-40B4-BE49-F238E27FC236}">
                <a16:creationId xmlns:a16="http://schemas.microsoft.com/office/drawing/2014/main" id="{F87589BC-BB8E-D392-C9F3-8E9C138F35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5300" y="620688"/>
            <a:ext cx="8922196" cy="8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2D56"/>
              </a:buClr>
              <a:buSzPts val="2200"/>
              <a:buFont typeface="Arial"/>
              <a:buNone/>
            </a:pPr>
            <a:r>
              <a:rPr lang="en-GB" dirty="0"/>
              <a:t>Why schools are important in adapting to climate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35399-FD66-9786-5508-30B0B854A2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618" r="5095"/>
          <a:stretch>
            <a:fillRect/>
          </a:stretch>
        </p:blipFill>
        <p:spPr>
          <a:xfrm>
            <a:off x="635000" y="2083629"/>
            <a:ext cx="4318000" cy="3411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246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3A4ADBB3-4308-3D1F-B032-661369A59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>
            <a:extLst>
              <a:ext uri="{FF2B5EF4-FFF2-40B4-BE49-F238E27FC236}">
                <a16:creationId xmlns:a16="http://schemas.microsoft.com/office/drawing/2014/main" id="{D90FB39C-1640-5C27-2F5F-714B45C3D6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5300" y="620688"/>
            <a:ext cx="8922196" cy="8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2D56"/>
              </a:buClr>
              <a:buSzPts val="2200"/>
              <a:buFont typeface="Arial"/>
              <a:buNone/>
            </a:pPr>
            <a:r>
              <a:rPr lang="en-GB" dirty="0"/>
              <a:t>How can schools adapt? </a:t>
            </a:r>
            <a:r>
              <a:rPr lang="en-GB" b="0" dirty="0"/>
              <a:t>– </a:t>
            </a:r>
            <a:r>
              <a:rPr lang="en-GB" b="0" i="1" u="sng" dirty="0"/>
              <a:t>medium / long term</a:t>
            </a:r>
          </a:p>
        </p:txBody>
      </p:sp>
      <p:pic>
        <p:nvPicPr>
          <p:cNvPr id="11" name="Picture 2" descr="Extreme Heat | PublicAlerts.org">
            <a:extLst>
              <a:ext uri="{FF2B5EF4-FFF2-40B4-BE49-F238E27FC236}">
                <a16:creationId xmlns:a16="http://schemas.microsoft.com/office/drawing/2014/main" id="{5123448E-D94A-ADF5-95FF-971FBBB14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t="14962" r="64052" b="37726"/>
          <a:stretch>
            <a:fillRect/>
          </a:stretch>
        </p:blipFill>
        <p:spPr bwMode="auto">
          <a:xfrm>
            <a:off x="0" y="0"/>
            <a:ext cx="529927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EDF663-8347-7A49-2D55-0471A59411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4091"/>
          <a:stretch>
            <a:fillRect/>
          </a:stretch>
        </p:blipFill>
        <p:spPr>
          <a:xfrm>
            <a:off x="712091" y="2015995"/>
            <a:ext cx="1644755" cy="14130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32516C-2AB6-5314-0578-201D3C0605C0}"/>
              </a:ext>
            </a:extLst>
          </p:cNvPr>
          <p:cNvSpPr txBox="1"/>
          <p:nvPr/>
        </p:nvSpPr>
        <p:spPr>
          <a:xfrm>
            <a:off x="878746" y="1654482"/>
            <a:ext cx="13114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Insulation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C1C87-6C1B-6ADB-AF3D-BC321259F18C}"/>
              </a:ext>
            </a:extLst>
          </p:cNvPr>
          <p:cNvSpPr txBox="1"/>
          <p:nvPr/>
        </p:nvSpPr>
        <p:spPr>
          <a:xfrm>
            <a:off x="2510809" y="1654482"/>
            <a:ext cx="16447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Green roof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58548D-2AC9-D4F0-7558-90AEDA66DBA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228" t="7797" r="8363" b="20526"/>
          <a:stretch>
            <a:fillRect/>
          </a:stretch>
        </p:blipFill>
        <p:spPr>
          <a:xfrm>
            <a:off x="2641369" y="2245403"/>
            <a:ext cx="1383633" cy="11749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557D5E-F270-733A-817D-5CA081CC4C5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007" t="556" r="5008" b="13369"/>
          <a:stretch>
            <a:fillRect/>
          </a:stretch>
        </p:blipFill>
        <p:spPr>
          <a:xfrm>
            <a:off x="4502251" y="2054592"/>
            <a:ext cx="1420885" cy="13744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E28B53-534F-3837-0D79-B85147405E5C}"/>
              </a:ext>
            </a:extLst>
          </p:cNvPr>
          <p:cNvSpPr txBox="1"/>
          <p:nvPr/>
        </p:nvSpPr>
        <p:spPr>
          <a:xfrm>
            <a:off x="4390315" y="1654482"/>
            <a:ext cx="16447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Ventilation</a:t>
            </a:r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FB14135-3EE8-BF73-F9CC-6F6E6F9E26A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21579"/>
          <a:stretch>
            <a:fillRect/>
          </a:stretch>
        </p:blipFill>
        <p:spPr>
          <a:xfrm>
            <a:off x="6183650" y="2055721"/>
            <a:ext cx="1442175" cy="113096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0EDAA8E-06D9-CDB1-E2F4-85D916744608}"/>
              </a:ext>
            </a:extLst>
          </p:cNvPr>
          <p:cNvSpPr txBox="1"/>
          <p:nvPr/>
        </p:nvSpPr>
        <p:spPr>
          <a:xfrm>
            <a:off x="6295584" y="1654482"/>
            <a:ext cx="12801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Air con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F337EC-9BF2-330E-D5BB-B2EC0F7E7481}"/>
              </a:ext>
            </a:extLst>
          </p:cNvPr>
          <p:cNvSpPr txBox="1"/>
          <p:nvPr/>
        </p:nvSpPr>
        <p:spPr>
          <a:xfrm rot="16200000">
            <a:off x="-514385" y="2195069"/>
            <a:ext cx="18264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BUIDLING DESIGN</a:t>
            </a:r>
            <a:endParaRPr lang="en-GB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36A75C-C9AC-DA55-052C-4BB9A874BC1E}"/>
              </a:ext>
            </a:extLst>
          </p:cNvPr>
          <p:cNvSpPr txBox="1"/>
          <p:nvPr/>
        </p:nvSpPr>
        <p:spPr>
          <a:xfrm rot="16200000">
            <a:off x="-718701" y="4919653"/>
            <a:ext cx="22303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POLICY / OPERATIONAL</a:t>
            </a:r>
            <a:endParaRPr lang="en-GB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B4A5AD8-C08A-CB8D-765B-DA0DBE4D053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15173"/>
          <a:stretch>
            <a:fillRect/>
          </a:stretch>
        </p:blipFill>
        <p:spPr>
          <a:xfrm>
            <a:off x="734813" y="4972837"/>
            <a:ext cx="1635430" cy="138728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78C0321-B828-21E2-8798-0A1FC6F53831}"/>
              </a:ext>
            </a:extLst>
          </p:cNvPr>
          <p:cNvSpPr txBox="1"/>
          <p:nvPr/>
        </p:nvSpPr>
        <p:spPr>
          <a:xfrm>
            <a:off x="910622" y="4539507"/>
            <a:ext cx="13114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Heat Plan</a:t>
            </a:r>
            <a:endParaRPr lang="en-GB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BE39B5F-7AA6-4F31-CCF4-A577BFDBD0B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6024" t="12807" r="23274" b="24125"/>
          <a:stretch>
            <a:fillRect/>
          </a:stretch>
        </p:blipFill>
        <p:spPr>
          <a:xfrm>
            <a:off x="2763519" y="4972837"/>
            <a:ext cx="1115268" cy="138728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2B82ABE-C1B8-FE01-F6BC-2FCAACC67184}"/>
              </a:ext>
            </a:extLst>
          </p:cNvPr>
          <p:cNvSpPr txBox="1"/>
          <p:nvPr/>
        </p:nvSpPr>
        <p:spPr>
          <a:xfrm>
            <a:off x="2509458" y="4539507"/>
            <a:ext cx="18327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Vulnerabilities</a:t>
            </a:r>
            <a:endParaRPr lang="en-GB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075E48B-54EE-04E9-05C4-9214DA9E40C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6636" t="7881" r="15942" b="23386"/>
          <a:stretch>
            <a:fillRect/>
          </a:stretch>
        </p:blipFill>
        <p:spPr>
          <a:xfrm>
            <a:off x="4532286" y="4913785"/>
            <a:ext cx="1360811" cy="138728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9602D6F-C6A6-7DBD-6C3A-F21CFD814CE7}"/>
              </a:ext>
            </a:extLst>
          </p:cNvPr>
          <p:cNvSpPr txBox="1"/>
          <p:nvPr/>
        </p:nvSpPr>
        <p:spPr>
          <a:xfrm>
            <a:off x="4502251" y="4539507"/>
            <a:ext cx="18327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Scheduling</a:t>
            </a:r>
            <a:endParaRPr lang="en-GB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202343D-39C2-9B3D-1B7E-7F33BB440EE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33345"/>
          <a:stretch>
            <a:fillRect/>
          </a:stretch>
        </p:blipFill>
        <p:spPr>
          <a:xfrm>
            <a:off x="5997783" y="4739562"/>
            <a:ext cx="2341246" cy="156057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0349D86-8C7E-4C9E-4DC6-20FF2F62D809}"/>
              </a:ext>
            </a:extLst>
          </p:cNvPr>
          <p:cNvSpPr txBox="1"/>
          <p:nvPr/>
        </p:nvSpPr>
        <p:spPr>
          <a:xfrm>
            <a:off x="6595393" y="4539507"/>
            <a:ext cx="18327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Uniform</a:t>
            </a:r>
            <a:endParaRPr lang="en-GB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5330C0F-DAAB-1797-077D-9AE235B5C9D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5718" t="3624" r="16376" b="17339"/>
          <a:stretch>
            <a:fillRect/>
          </a:stretch>
        </p:blipFill>
        <p:spPr>
          <a:xfrm>
            <a:off x="8356201" y="4913785"/>
            <a:ext cx="1200803" cy="139763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3612049-221F-2971-E8A8-9CCF37C57A72}"/>
              </a:ext>
            </a:extLst>
          </p:cNvPr>
          <p:cNvSpPr txBox="1"/>
          <p:nvPr/>
        </p:nvSpPr>
        <p:spPr>
          <a:xfrm>
            <a:off x="8398556" y="4539507"/>
            <a:ext cx="14360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Hydration</a:t>
            </a:r>
            <a:endParaRPr lang="en-GB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44F7D2C-DD68-D2C3-99DE-4012B8A33B4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7229" b="14210"/>
          <a:stretch>
            <a:fillRect/>
          </a:stretch>
        </p:blipFill>
        <p:spPr>
          <a:xfrm>
            <a:off x="8089751" y="2015995"/>
            <a:ext cx="1511383" cy="139763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388686C-1A6D-D076-BDDE-384D0827CE68}"/>
              </a:ext>
            </a:extLst>
          </p:cNvPr>
          <p:cNvSpPr txBox="1"/>
          <p:nvPr/>
        </p:nvSpPr>
        <p:spPr>
          <a:xfrm>
            <a:off x="8201685" y="1615885"/>
            <a:ext cx="12801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Shade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735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9CB06DE8-B1C6-88E7-2F2E-0FCE0DE2B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>
            <a:extLst>
              <a:ext uri="{FF2B5EF4-FFF2-40B4-BE49-F238E27FC236}">
                <a16:creationId xmlns:a16="http://schemas.microsoft.com/office/drawing/2014/main" id="{8F6CA961-FB3E-FC16-6EA0-0D9E4355E2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5300" y="620688"/>
            <a:ext cx="8922196" cy="8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dirty="0"/>
              <a:t>How can schools adapt?</a:t>
            </a:r>
            <a:r>
              <a:rPr lang="en-GB" b="0" dirty="0"/>
              <a:t> – </a:t>
            </a:r>
            <a:r>
              <a:rPr lang="en-GB" b="0" i="1" u="sng" dirty="0"/>
              <a:t>short term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F22E2-1F7D-1578-B323-FDE9CB4AD8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7755"/>
          <a:stretch>
            <a:fillRect/>
          </a:stretch>
        </p:blipFill>
        <p:spPr>
          <a:xfrm>
            <a:off x="337493" y="1223490"/>
            <a:ext cx="9231013" cy="3503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20DBD3-7588-4D72-24EA-1CBAFA95C87F}"/>
              </a:ext>
            </a:extLst>
          </p:cNvPr>
          <p:cNvSpPr txBox="1"/>
          <p:nvPr/>
        </p:nvSpPr>
        <p:spPr>
          <a:xfrm>
            <a:off x="337493" y="5005376"/>
            <a:ext cx="92310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000" dirty="0"/>
              <a:t>UK Health and Security Agency (UKHSA) provides practical advice including </a:t>
            </a:r>
            <a:r>
              <a:rPr lang="en-GB" sz="2000" b="1" dirty="0"/>
              <a:t>how to spot signs of heat stress, heat exhaustion and heatstroke</a:t>
            </a:r>
            <a:r>
              <a:rPr lang="en-GB" sz="20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CC9642-816B-6644-F82A-18B6C877D702}"/>
              </a:ext>
            </a:extLst>
          </p:cNvPr>
          <p:cNvSpPr txBox="1"/>
          <p:nvPr/>
        </p:nvSpPr>
        <p:spPr>
          <a:xfrm>
            <a:off x="337492" y="6104104"/>
            <a:ext cx="9231013" cy="540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https://www.gov.uk/guidance/looking-after-children-and-those-in-early-years-settings-before-and-during-hot-weather-teachers-and-other-educational-professionals</a:t>
            </a:r>
            <a:r>
              <a:rPr lang="en-GB" dirty="0"/>
              <a:t> </a:t>
            </a:r>
          </a:p>
        </p:txBody>
      </p:sp>
      <p:pic>
        <p:nvPicPr>
          <p:cNvPr id="2" name="Picture 2" descr="Extreme Heat | PublicAlerts.org">
            <a:extLst>
              <a:ext uri="{FF2B5EF4-FFF2-40B4-BE49-F238E27FC236}">
                <a16:creationId xmlns:a16="http://schemas.microsoft.com/office/drawing/2014/main" id="{66304A80-B97F-A5A8-87CE-67A8F3C9B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t="14962" r="64052" b="37726"/>
          <a:stretch>
            <a:fillRect/>
          </a:stretch>
        </p:blipFill>
        <p:spPr bwMode="auto">
          <a:xfrm>
            <a:off x="0" y="0"/>
            <a:ext cx="529927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352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>
          <a:extLst>
            <a:ext uri="{FF2B5EF4-FFF2-40B4-BE49-F238E27FC236}">
              <a16:creationId xmlns:a16="http://schemas.microsoft.com/office/drawing/2014/main" id="{38D83E6A-C303-10A9-BBA4-E1B89E230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>
            <a:extLst>
              <a:ext uri="{FF2B5EF4-FFF2-40B4-BE49-F238E27FC236}">
                <a16:creationId xmlns:a16="http://schemas.microsoft.com/office/drawing/2014/main" id="{A55C0441-ADE7-6E1E-06C0-FA7FAC9062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9287" y="1268760"/>
            <a:ext cx="8915400" cy="714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2D56"/>
              </a:buClr>
              <a:buSzPts val="3600"/>
              <a:buFont typeface="Arial"/>
              <a:buNone/>
            </a:pPr>
            <a:r>
              <a:rPr lang="en-GB" dirty="0"/>
              <a:t>Discussion</a:t>
            </a:r>
            <a:endParaRPr dirty="0">
              <a:solidFill>
                <a:srgbClr val="AC145A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02D81-83B9-82A5-3233-59307E9CC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287" y="2453248"/>
            <a:ext cx="8320199" cy="1584325"/>
          </a:xfrm>
        </p:spPr>
        <p:txBody>
          <a:bodyPr/>
          <a:lstStyle/>
          <a:p>
            <a:pPr marL="228600" indent="0"/>
            <a:r>
              <a:rPr lang="en-GB" dirty="0"/>
              <a:t>Opportunities for...</a:t>
            </a:r>
          </a:p>
          <a:p>
            <a:pPr marL="228600" indent="0"/>
            <a:r>
              <a:rPr lang="en-GB" dirty="0"/>
              <a:t>			... schools to adapt to climate impacts</a:t>
            </a:r>
          </a:p>
          <a:p>
            <a:pPr marL="228600" indent="0"/>
            <a:r>
              <a:rPr lang="en-GB" dirty="0"/>
              <a:t>			... place-based learning</a:t>
            </a:r>
          </a:p>
          <a:p>
            <a:pPr marL="228600" indent="0"/>
            <a:endParaRPr lang="en-GB" dirty="0"/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08223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81315A3EEA0849874C672E6F3878D7" ma:contentTypeVersion="9" ma:contentTypeDescription="Create a new document." ma:contentTypeScope="" ma:versionID="ef03599222d29a6332e05cdf115b890b">
  <xsd:schema xmlns:xsd="http://www.w3.org/2001/XMLSchema" xmlns:xs="http://www.w3.org/2001/XMLSchema" xmlns:p="http://schemas.microsoft.com/office/2006/metadata/properties" xmlns:ns2="e4533dd4-4a2c-49c6-a765-061a1a93f7a4" targetNamespace="http://schemas.microsoft.com/office/2006/metadata/properties" ma:root="true" ma:fieldsID="c0359608ad12ee6d0cb6331b2636278e" ns2:_="">
    <xsd:import namespace="e4533dd4-4a2c-49c6-a765-061a1a93f7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533dd4-4a2c-49c6-a765-061a1a93f7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8c43db7-d5b9-4501-acd0-29785274dc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533dd4-4a2c-49c6-a765-061a1a93f7a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63BB2F-BAAE-4150-96B2-A44A1DE34295}"/>
</file>

<file path=customXml/itemProps2.xml><?xml version="1.0" encoding="utf-8"?>
<ds:datastoreItem xmlns:ds="http://schemas.openxmlformats.org/officeDocument/2006/customXml" ds:itemID="{8F5FAC6E-00E1-4B2E-8C89-39161882B0AD}"/>
</file>

<file path=customXml/itemProps3.xml><?xml version="1.0" encoding="utf-8"?>
<ds:datastoreItem xmlns:ds="http://schemas.openxmlformats.org/officeDocument/2006/customXml" ds:itemID="{67759A7B-CC40-42F3-8C47-9FF67040E5B7}"/>
</file>

<file path=docProps/app.xml><?xml version="1.0" encoding="utf-8"?>
<Properties xmlns="http://schemas.openxmlformats.org/officeDocument/2006/extended-properties" xmlns:vt="http://schemas.openxmlformats.org/officeDocument/2006/docPropsVTypes">
  <TotalTime>45735</TotalTime>
  <Words>278</Words>
  <Application>Microsoft Office PowerPoint</Application>
  <PresentationFormat>A4 Paper (210x297 mm)</PresentationFormat>
  <Paragraphs>65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Bahnschrift</vt:lpstr>
      <vt:lpstr>Calibri</vt:lpstr>
      <vt:lpstr>Comic Sans MS</vt:lpstr>
      <vt:lpstr>Segoe UI Semilight</vt:lpstr>
      <vt:lpstr>Wingdings</vt:lpstr>
      <vt:lpstr>Blank</vt:lpstr>
      <vt:lpstr>Adapt-Ed  CPD training 23rd April 2026 Introduction to climate adaptation</vt:lpstr>
      <vt:lpstr>PowerPoint Presentation</vt:lpstr>
      <vt:lpstr>PowerPoint Presentation</vt:lpstr>
      <vt:lpstr>What is climate adaptation?</vt:lpstr>
      <vt:lpstr>Inequality and adaptation</vt:lpstr>
      <vt:lpstr>Why schools are important in adapting to climate</vt:lpstr>
      <vt:lpstr>How can schools adapt? – medium / long term</vt:lpstr>
      <vt:lpstr>How can schools adapt? – short term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inclusive growth, innovation and the green economy in South Yorkshire</dc:title>
  <dc:creator>Sarah Ward</dc:creator>
  <cp:lastModifiedBy>Kooben, Laurie</cp:lastModifiedBy>
  <cp:revision>55</cp:revision>
  <dcterms:created xsi:type="dcterms:W3CDTF">2019-02-15T07:53:08Z</dcterms:created>
  <dcterms:modified xsi:type="dcterms:W3CDTF">2026-04-22T15:10:16Z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0x0101007881315A3EEA0849874C672E6F3878D7</vt:lpwstr>
  </property>
  <property fmtid="{D5CDD505-2E9C-101B-9397-08002B2CF9AE}" pid="3" name="MediaServiceImageTags">
    <vt:lpwstr/>
  </property>
</Properties>
</file>