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diagrams/colors3.xml" ContentType="application/vnd.openxmlformats-officedocument.drawingml.diagramColors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docProps/app.xml" ContentType="application/vnd.openxmlformats-officedocument.extended-properties+xml"/>
  <Override PartName="/ppt/slides/slide25.xml" ContentType="application/vnd.openxmlformats-officedocument.presentationml.slide+xml"/>
  <Override PartName="/docProps/core.xml" ContentType="application/vnd.openxmlformats-package.core-properties+xml"/>
  <Override PartName="/ppt/slides/slide33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20.xml" ContentType="application/vnd.openxmlformats-officedocument.presentationml.slide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slides/slide24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22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8.xml" ContentType="application/vnd.openxmlformats-officedocument.presentationml.slideLayout+xml"/>
  <Override PartName="/ppt/slides/slide32.xml" ContentType="application/vnd.openxmlformats-officedocument.presentationml.slide+xml"/>
  <Override PartName="/ppt/notesSlides/notesSlide6.xml" ContentType="application/vnd.openxmlformats-officedocument.presentationml.notesSlide+xml"/>
  <Override PartName="/ppt/slideLayouts/slideLayout1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34.xml" ContentType="application/vnd.openxmlformats-officedocument.presentationml.slide+xml"/>
  <Override PartName="/ppt/viewProps.xml" ContentType="application/vnd.openxmlformats-officedocument.presentationml.viewProps+xml"/>
  <Override PartName="/ppt/slides/slide1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7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theme/theme3.xml" ContentType="application/vnd.openxmlformats-officedocument.them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94" r:id="rId3"/>
    <p:sldId id="878" r:id="rId4"/>
    <p:sldId id="2513" r:id="rId5"/>
    <p:sldId id="2465" r:id="rId6"/>
    <p:sldId id="2545" r:id="rId7"/>
    <p:sldId id="2546" r:id="rId8"/>
    <p:sldId id="2548" r:id="rId9"/>
    <p:sldId id="909" r:id="rId10"/>
    <p:sldId id="910" r:id="rId11"/>
    <p:sldId id="886" r:id="rId12"/>
    <p:sldId id="917" r:id="rId13"/>
    <p:sldId id="275" r:id="rId14"/>
    <p:sldId id="276" r:id="rId15"/>
    <p:sldId id="261" r:id="rId16"/>
    <p:sldId id="262" r:id="rId17"/>
    <p:sldId id="277" r:id="rId18"/>
    <p:sldId id="278" r:id="rId19"/>
    <p:sldId id="296" r:id="rId20"/>
    <p:sldId id="295" r:id="rId21"/>
    <p:sldId id="2549" r:id="rId22"/>
    <p:sldId id="264" r:id="rId23"/>
    <p:sldId id="834" r:id="rId24"/>
    <p:sldId id="265" r:id="rId25"/>
    <p:sldId id="282" r:id="rId26"/>
    <p:sldId id="266" r:id="rId27"/>
    <p:sldId id="835" r:id="rId28"/>
    <p:sldId id="836" r:id="rId29"/>
    <p:sldId id="263" r:id="rId30"/>
    <p:sldId id="297" r:id="rId31"/>
    <p:sldId id="271" r:id="rId32"/>
    <p:sldId id="843" r:id="rId33"/>
    <p:sldId id="285" r:id="rId34"/>
    <p:sldId id="286" r:id="rId35"/>
    <p:sldId id="255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ustomXml" Target="../customXml/item2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image" Target="../media/image30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image" Target="../media/image30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6315FA-CF36-4822-98FB-4BE69A987C41}" type="doc">
      <dgm:prSet loTypeId="urn:microsoft.com/office/officeart/2005/8/layout/hList7" loCatId="list" qsTypeId="urn:microsoft.com/office/officeart/2005/8/quickstyle/simple1" qsCatId="simple" csTypeId="urn:microsoft.com/office/officeart/2005/8/colors/accent1_1" csCatId="accent1" phldr="1"/>
      <dgm:spPr/>
    </dgm:pt>
    <dgm:pt modelId="{3DDC7FC6-90A6-4686-991D-18E26C6D005B}">
      <dgm:prSet phldrT="[Text]"/>
      <dgm:spPr/>
      <dgm:t>
        <a:bodyPr/>
        <a:lstStyle/>
        <a:p>
          <a:r>
            <a:rPr lang="en-GB" b="1" dirty="0"/>
            <a:t>What do they know: </a:t>
          </a:r>
        </a:p>
        <a:p>
          <a:r>
            <a:rPr lang="en-GB" dirty="0"/>
            <a:t>Family, local community &amp; school</a:t>
          </a:r>
        </a:p>
      </dgm:t>
    </dgm:pt>
    <dgm:pt modelId="{0D5E5D8E-4421-441A-95A8-792548686378}" type="parTrans" cxnId="{6B959586-0224-4ECD-87F1-1F5A3BE77D60}">
      <dgm:prSet/>
      <dgm:spPr/>
      <dgm:t>
        <a:bodyPr/>
        <a:lstStyle/>
        <a:p>
          <a:endParaRPr lang="en-GB"/>
        </a:p>
      </dgm:t>
    </dgm:pt>
    <dgm:pt modelId="{118C91B5-63C0-4A2E-80EA-7F20508AA84E}" type="sibTrans" cxnId="{6B959586-0224-4ECD-87F1-1F5A3BE77D60}">
      <dgm:prSet/>
      <dgm:spPr/>
      <dgm:t>
        <a:bodyPr/>
        <a:lstStyle/>
        <a:p>
          <a:endParaRPr lang="en-GB"/>
        </a:p>
      </dgm:t>
    </dgm:pt>
    <dgm:pt modelId="{84392379-F31B-4F68-86F5-A3DCD45E2D6E}">
      <dgm:prSet phldrT="[Text]"/>
      <dgm:spPr/>
      <dgm:t>
        <a:bodyPr/>
        <a:lstStyle/>
        <a:p>
          <a:r>
            <a:rPr lang="en-GB" b="1" dirty="0"/>
            <a:t>What they do:</a:t>
          </a:r>
        </a:p>
        <a:p>
          <a:r>
            <a:rPr lang="en-GB" dirty="0"/>
            <a:t>engaging in climate action outside of school</a:t>
          </a:r>
        </a:p>
      </dgm:t>
    </dgm:pt>
    <dgm:pt modelId="{385C99BF-4612-4EBE-A33A-3BBA7E878A00}" type="parTrans" cxnId="{30FB8DFA-0ED0-4F48-AE10-ED1E583CBAF1}">
      <dgm:prSet/>
      <dgm:spPr/>
      <dgm:t>
        <a:bodyPr/>
        <a:lstStyle/>
        <a:p>
          <a:endParaRPr lang="en-GB"/>
        </a:p>
      </dgm:t>
    </dgm:pt>
    <dgm:pt modelId="{A5F1D8E1-D9D9-4C94-BFE3-0519D996C1CA}" type="sibTrans" cxnId="{30FB8DFA-0ED0-4F48-AE10-ED1E583CBAF1}">
      <dgm:prSet/>
      <dgm:spPr/>
      <dgm:t>
        <a:bodyPr/>
        <a:lstStyle/>
        <a:p>
          <a:endParaRPr lang="en-GB"/>
        </a:p>
      </dgm:t>
    </dgm:pt>
    <dgm:pt modelId="{FA30BFF7-A1E8-40AC-AFAC-8D9C73CF91F2}">
      <dgm:prSet phldrT="[Text]"/>
      <dgm:spPr/>
      <dgm:t>
        <a:bodyPr/>
        <a:lstStyle/>
        <a:p>
          <a:r>
            <a:rPr lang="en-GB" b="1" dirty="0"/>
            <a:t>Green careers:</a:t>
          </a:r>
        </a:p>
        <a:p>
          <a:r>
            <a:rPr lang="en-GB" dirty="0"/>
            <a:t>Connecting with those who are taking action on climate change</a:t>
          </a:r>
        </a:p>
      </dgm:t>
    </dgm:pt>
    <dgm:pt modelId="{3CA1D08E-2ED7-45BD-9A04-46183E1CD00C}" type="parTrans" cxnId="{68382B81-014E-4EDE-AD27-615D6EB7F710}">
      <dgm:prSet/>
      <dgm:spPr/>
      <dgm:t>
        <a:bodyPr/>
        <a:lstStyle/>
        <a:p>
          <a:endParaRPr lang="en-GB"/>
        </a:p>
      </dgm:t>
    </dgm:pt>
    <dgm:pt modelId="{10691ED7-2AE0-4D25-A93E-94F1535E0392}" type="sibTrans" cxnId="{68382B81-014E-4EDE-AD27-615D6EB7F710}">
      <dgm:prSet/>
      <dgm:spPr/>
      <dgm:t>
        <a:bodyPr/>
        <a:lstStyle/>
        <a:p>
          <a:endParaRPr lang="en-GB"/>
        </a:p>
      </dgm:t>
    </dgm:pt>
    <dgm:pt modelId="{E3026F06-174E-4C04-AB41-61B4FF4B8148}">
      <dgm:prSet/>
      <dgm:spPr/>
      <dgm:t>
        <a:bodyPr/>
        <a:lstStyle/>
        <a:p>
          <a:endParaRPr lang="en-GB"/>
        </a:p>
      </dgm:t>
    </dgm:pt>
    <dgm:pt modelId="{6400802A-F405-488A-BC82-F7435E65D5FA}" type="parTrans" cxnId="{F865EFED-AEEA-4EAC-8D88-01BFCD132415}">
      <dgm:prSet/>
      <dgm:spPr/>
      <dgm:t>
        <a:bodyPr/>
        <a:lstStyle/>
        <a:p>
          <a:endParaRPr lang="en-GB"/>
        </a:p>
      </dgm:t>
    </dgm:pt>
    <dgm:pt modelId="{F08B06EC-1223-4247-B0DD-A946408761B2}" type="sibTrans" cxnId="{F865EFED-AEEA-4EAC-8D88-01BFCD132415}">
      <dgm:prSet/>
      <dgm:spPr/>
      <dgm:t>
        <a:bodyPr/>
        <a:lstStyle/>
        <a:p>
          <a:endParaRPr lang="en-GB"/>
        </a:p>
      </dgm:t>
    </dgm:pt>
    <dgm:pt modelId="{E80E942C-6CCA-4C97-8A0A-10CD8825D528}">
      <dgm:prSet/>
      <dgm:spPr/>
      <dgm:t>
        <a:bodyPr/>
        <a:lstStyle/>
        <a:p>
          <a:endParaRPr lang="en-GB"/>
        </a:p>
      </dgm:t>
    </dgm:pt>
    <dgm:pt modelId="{6B51CC0E-84D4-4224-B290-AEDABC6BD627}" type="parTrans" cxnId="{2A83FFDE-EE17-4972-A527-E3AF8A042C32}">
      <dgm:prSet/>
      <dgm:spPr/>
      <dgm:t>
        <a:bodyPr/>
        <a:lstStyle/>
        <a:p>
          <a:endParaRPr lang="en-GB"/>
        </a:p>
      </dgm:t>
    </dgm:pt>
    <dgm:pt modelId="{643707BE-DDC5-4C6E-A2E4-04477CE24918}" type="sibTrans" cxnId="{2A83FFDE-EE17-4972-A527-E3AF8A042C32}">
      <dgm:prSet/>
      <dgm:spPr/>
      <dgm:t>
        <a:bodyPr/>
        <a:lstStyle/>
        <a:p>
          <a:endParaRPr lang="en-GB"/>
        </a:p>
      </dgm:t>
    </dgm:pt>
    <dgm:pt modelId="{4354966E-808F-4E7F-B1A6-BF5ACE07D6E9}" type="pres">
      <dgm:prSet presAssocID="{DE6315FA-CF36-4822-98FB-4BE69A987C41}" presName="Name0" presStyleCnt="0">
        <dgm:presLayoutVars>
          <dgm:dir/>
          <dgm:resizeHandles val="exact"/>
        </dgm:presLayoutVars>
      </dgm:prSet>
      <dgm:spPr/>
    </dgm:pt>
    <dgm:pt modelId="{F0F1D2E4-C00F-460F-AB3D-6FACDBAADB9E}" type="pres">
      <dgm:prSet presAssocID="{DE6315FA-CF36-4822-98FB-4BE69A987C41}" presName="fgShape" presStyleLbl="fgShp" presStyleIdx="0" presStyleCnt="1"/>
      <dgm:spPr>
        <a:solidFill>
          <a:schemeClr val="accent1"/>
        </a:solidFill>
      </dgm:spPr>
    </dgm:pt>
    <dgm:pt modelId="{669074A3-757B-4E5B-B112-116A6647AB2D}" type="pres">
      <dgm:prSet presAssocID="{DE6315FA-CF36-4822-98FB-4BE69A987C41}" presName="linComp" presStyleCnt="0"/>
      <dgm:spPr/>
    </dgm:pt>
    <dgm:pt modelId="{115D8EA4-7647-4BA9-A445-4CE1088D8860}" type="pres">
      <dgm:prSet presAssocID="{E80E942C-6CCA-4C97-8A0A-10CD8825D528}" presName="compNode" presStyleCnt="0"/>
      <dgm:spPr/>
    </dgm:pt>
    <dgm:pt modelId="{567D8C7E-726E-4DA9-8FF3-3652BA61593D}" type="pres">
      <dgm:prSet presAssocID="{E80E942C-6CCA-4C97-8A0A-10CD8825D528}" presName="bkgdShape" presStyleLbl="node1" presStyleIdx="0" presStyleCnt="5" custLinFactNeighborY="2536"/>
      <dgm:spPr/>
    </dgm:pt>
    <dgm:pt modelId="{05F978B8-F259-4F87-952D-AB613C7416C6}" type="pres">
      <dgm:prSet presAssocID="{E80E942C-6CCA-4C97-8A0A-10CD8825D528}" presName="nodeTx" presStyleLbl="node1" presStyleIdx="0" presStyleCnt="5">
        <dgm:presLayoutVars>
          <dgm:bulletEnabled val="1"/>
        </dgm:presLayoutVars>
      </dgm:prSet>
      <dgm:spPr/>
    </dgm:pt>
    <dgm:pt modelId="{81329CB5-FA2F-48C0-A690-0EB17AAC8565}" type="pres">
      <dgm:prSet presAssocID="{E80E942C-6CCA-4C97-8A0A-10CD8825D528}" presName="invisiNode" presStyleLbl="node1" presStyleIdx="0" presStyleCnt="5"/>
      <dgm:spPr/>
    </dgm:pt>
    <dgm:pt modelId="{D6B1889F-3F81-459B-9FBF-B7290DA127AB}" type="pres">
      <dgm:prSet presAssocID="{E80E942C-6CCA-4C97-8A0A-10CD8825D528}" presName="imagNode" presStyleLbl="fgImgPlace1" presStyleIdx="0" presStyleCnt="5" custLinFactNeighborY="-6030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3572AF2-B889-4C6E-B489-2BEEC451A1C8}" type="pres">
      <dgm:prSet presAssocID="{643707BE-DDC5-4C6E-A2E4-04477CE24918}" presName="sibTrans" presStyleLbl="sibTrans2D1" presStyleIdx="0" presStyleCnt="0"/>
      <dgm:spPr/>
    </dgm:pt>
    <dgm:pt modelId="{F34D0AB1-A02F-45FE-AE6F-EA85AB7FE5B2}" type="pres">
      <dgm:prSet presAssocID="{E3026F06-174E-4C04-AB41-61B4FF4B8148}" presName="compNode" presStyleCnt="0"/>
      <dgm:spPr/>
    </dgm:pt>
    <dgm:pt modelId="{904B7136-84E7-4AF0-8AFC-DA02673DE794}" type="pres">
      <dgm:prSet presAssocID="{E3026F06-174E-4C04-AB41-61B4FF4B8148}" presName="bkgdShape" presStyleLbl="node1" presStyleIdx="1" presStyleCnt="5"/>
      <dgm:spPr/>
    </dgm:pt>
    <dgm:pt modelId="{CD6C75FA-F2AA-40C4-B538-940D43C39407}" type="pres">
      <dgm:prSet presAssocID="{E3026F06-174E-4C04-AB41-61B4FF4B8148}" presName="nodeTx" presStyleLbl="node1" presStyleIdx="1" presStyleCnt="5">
        <dgm:presLayoutVars>
          <dgm:bulletEnabled val="1"/>
        </dgm:presLayoutVars>
      </dgm:prSet>
      <dgm:spPr/>
    </dgm:pt>
    <dgm:pt modelId="{E85C8F4A-BCD0-4441-9097-43E7BEC8BB7B}" type="pres">
      <dgm:prSet presAssocID="{E3026F06-174E-4C04-AB41-61B4FF4B8148}" presName="invisiNode" presStyleLbl="node1" presStyleIdx="1" presStyleCnt="5"/>
      <dgm:spPr/>
    </dgm:pt>
    <dgm:pt modelId="{4CA3BF13-B3CC-49D4-A595-569899C71CE3}" type="pres">
      <dgm:prSet presAssocID="{E3026F06-174E-4C04-AB41-61B4FF4B8148}" presName="imagNode" presStyleLbl="fgImgPlace1" presStyleIdx="1" presStyleCnt="5" custLinFactNeighborY="-6700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1BA3E0E-B224-4635-82D0-FB4883DEC273}" type="pres">
      <dgm:prSet presAssocID="{F08B06EC-1223-4247-B0DD-A946408761B2}" presName="sibTrans" presStyleLbl="sibTrans2D1" presStyleIdx="0" presStyleCnt="0"/>
      <dgm:spPr/>
    </dgm:pt>
    <dgm:pt modelId="{2582CACA-9D8A-42C8-9DE5-36B929A0DC4F}" type="pres">
      <dgm:prSet presAssocID="{3DDC7FC6-90A6-4686-991D-18E26C6D005B}" presName="compNode" presStyleCnt="0"/>
      <dgm:spPr/>
    </dgm:pt>
    <dgm:pt modelId="{6E3F6DA5-1B7D-49D3-A476-8AD775C85FE9}" type="pres">
      <dgm:prSet presAssocID="{3DDC7FC6-90A6-4686-991D-18E26C6D005B}" presName="bkgdShape" presStyleLbl="node1" presStyleIdx="2" presStyleCnt="5"/>
      <dgm:spPr/>
    </dgm:pt>
    <dgm:pt modelId="{F11C41B7-25F9-48E5-9C61-3019535CFA34}" type="pres">
      <dgm:prSet presAssocID="{3DDC7FC6-90A6-4686-991D-18E26C6D005B}" presName="nodeTx" presStyleLbl="node1" presStyleIdx="2" presStyleCnt="5">
        <dgm:presLayoutVars>
          <dgm:bulletEnabled val="1"/>
        </dgm:presLayoutVars>
      </dgm:prSet>
      <dgm:spPr/>
    </dgm:pt>
    <dgm:pt modelId="{CA191E76-4A98-4D18-A638-DD53BF5B6F70}" type="pres">
      <dgm:prSet presAssocID="{3DDC7FC6-90A6-4686-991D-18E26C6D005B}" presName="invisiNode" presStyleLbl="node1" presStyleIdx="2" presStyleCnt="5"/>
      <dgm:spPr/>
    </dgm:pt>
    <dgm:pt modelId="{67495F30-18D3-4413-8FC0-91E7794BC4B3}" type="pres">
      <dgm:prSet presAssocID="{3DDC7FC6-90A6-4686-991D-18E26C6D005B}" presName="imagNode" presStyleLbl="fgImgPlace1" presStyleIdx="2" presStyleCnt="5" custLinFactNeighborY="-5360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65695BA-B4EC-42D4-A63A-9093BCB30F1D}" type="pres">
      <dgm:prSet presAssocID="{118C91B5-63C0-4A2E-80EA-7F20508AA84E}" presName="sibTrans" presStyleLbl="sibTrans2D1" presStyleIdx="0" presStyleCnt="0"/>
      <dgm:spPr/>
    </dgm:pt>
    <dgm:pt modelId="{02548C6C-7A47-46D6-9463-6891A041DEDB}" type="pres">
      <dgm:prSet presAssocID="{84392379-F31B-4F68-86F5-A3DCD45E2D6E}" presName="compNode" presStyleCnt="0"/>
      <dgm:spPr/>
    </dgm:pt>
    <dgm:pt modelId="{2F8D8D91-1D88-47E6-B2F2-26D800DABCD0}" type="pres">
      <dgm:prSet presAssocID="{84392379-F31B-4F68-86F5-A3DCD45E2D6E}" presName="bkgdShape" presStyleLbl="node1" presStyleIdx="3" presStyleCnt="5"/>
      <dgm:spPr/>
    </dgm:pt>
    <dgm:pt modelId="{BC8DB00A-75F0-44DC-903B-F27E9192EAD6}" type="pres">
      <dgm:prSet presAssocID="{84392379-F31B-4F68-86F5-A3DCD45E2D6E}" presName="nodeTx" presStyleLbl="node1" presStyleIdx="3" presStyleCnt="5">
        <dgm:presLayoutVars>
          <dgm:bulletEnabled val="1"/>
        </dgm:presLayoutVars>
      </dgm:prSet>
      <dgm:spPr/>
    </dgm:pt>
    <dgm:pt modelId="{1CC85261-36EE-4C8D-9FB6-DD57FE65EE53}" type="pres">
      <dgm:prSet presAssocID="{84392379-F31B-4F68-86F5-A3DCD45E2D6E}" presName="invisiNode" presStyleLbl="node1" presStyleIdx="3" presStyleCnt="5"/>
      <dgm:spPr/>
    </dgm:pt>
    <dgm:pt modelId="{5BD81267-9C79-41F2-88B3-5FC7B48B75D5}" type="pres">
      <dgm:prSet presAssocID="{84392379-F31B-4F68-86F5-A3DCD45E2D6E}" presName="imagNode" presStyleLbl="fgImgPlace1" presStyleIdx="3" presStyleCnt="5" custLinFactNeighborY="-4690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F4BE3E0-8C9E-4B55-B9DB-063F780BC02F}" type="pres">
      <dgm:prSet presAssocID="{A5F1D8E1-D9D9-4C94-BFE3-0519D996C1CA}" presName="sibTrans" presStyleLbl="sibTrans2D1" presStyleIdx="0" presStyleCnt="0"/>
      <dgm:spPr/>
    </dgm:pt>
    <dgm:pt modelId="{D32271EB-A12D-4737-81B8-944AF5D3B1DE}" type="pres">
      <dgm:prSet presAssocID="{FA30BFF7-A1E8-40AC-AFAC-8D9C73CF91F2}" presName="compNode" presStyleCnt="0"/>
      <dgm:spPr/>
    </dgm:pt>
    <dgm:pt modelId="{D3FE58F1-4B9C-46BA-B622-27FA93CDEC9E}" type="pres">
      <dgm:prSet presAssocID="{FA30BFF7-A1E8-40AC-AFAC-8D9C73CF91F2}" presName="bkgdShape" presStyleLbl="node1" presStyleIdx="4" presStyleCnt="5" custLinFactNeighborX="12925" custLinFactNeighborY="12960"/>
      <dgm:spPr/>
    </dgm:pt>
    <dgm:pt modelId="{9D2B5219-E1D4-4A78-A069-2AE27AA5D114}" type="pres">
      <dgm:prSet presAssocID="{FA30BFF7-A1E8-40AC-AFAC-8D9C73CF91F2}" presName="nodeTx" presStyleLbl="node1" presStyleIdx="4" presStyleCnt="5">
        <dgm:presLayoutVars>
          <dgm:bulletEnabled val="1"/>
        </dgm:presLayoutVars>
      </dgm:prSet>
      <dgm:spPr/>
    </dgm:pt>
    <dgm:pt modelId="{10210044-0505-4113-BC16-A123C4BD1555}" type="pres">
      <dgm:prSet presAssocID="{FA30BFF7-A1E8-40AC-AFAC-8D9C73CF91F2}" presName="invisiNode" presStyleLbl="node1" presStyleIdx="4" presStyleCnt="5"/>
      <dgm:spPr/>
    </dgm:pt>
    <dgm:pt modelId="{DB7665C2-7CAA-4E34-B174-19FC75FED55C}" type="pres">
      <dgm:prSet presAssocID="{FA30BFF7-A1E8-40AC-AFAC-8D9C73CF91F2}" presName="imagNode" presStyleLbl="fgImgPlace1" presStyleIdx="4" presStyleCnt="5" custLinFactNeighborY="-3350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EB87230A-552D-4B71-ACEC-AE3643DCDD8F}" type="presOf" srcId="{3DDC7FC6-90A6-4686-991D-18E26C6D005B}" destId="{F11C41B7-25F9-48E5-9C61-3019535CFA34}" srcOrd="1" destOrd="0" presId="urn:microsoft.com/office/officeart/2005/8/layout/hList7"/>
    <dgm:cxn modelId="{E101DB0E-F444-4ADE-89F5-21DE7C1C38B0}" type="presOf" srcId="{E80E942C-6CCA-4C97-8A0A-10CD8825D528}" destId="{05F978B8-F259-4F87-952D-AB613C7416C6}" srcOrd="1" destOrd="0" presId="urn:microsoft.com/office/officeart/2005/8/layout/hList7"/>
    <dgm:cxn modelId="{44D6F411-02BE-484F-A2F5-339A6B35688C}" type="presOf" srcId="{E3026F06-174E-4C04-AB41-61B4FF4B8148}" destId="{904B7136-84E7-4AF0-8AFC-DA02673DE794}" srcOrd="0" destOrd="0" presId="urn:microsoft.com/office/officeart/2005/8/layout/hList7"/>
    <dgm:cxn modelId="{F12C0023-AF9B-4542-8486-D0664E5DDC04}" type="presOf" srcId="{F08B06EC-1223-4247-B0DD-A946408761B2}" destId="{91BA3E0E-B224-4635-82D0-FB4883DEC273}" srcOrd="0" destOrd="0" presId="urn:microsoft.com/office/officeart/2005/8/layout/hList7"/>
    <dgm:cxn modelId="{BE8BE02C-5BBD-4CE9-8A77-E844146322CE}" type="presOf" srcId="{3DDC7FC6-90A6-4686-991D-18E26C6D005B}" destId="{6E3F6DA5-1B7D-49D3-A476-8AD775C85FE9}" srcOrd="0" destOrd="0" presId="urn:microsoft.com/office/officeart/2005/8/layout/hList7"/>
    <dgm:cxn modelId="{C3A9A22D-DBD9-4018-8860-2BB4D1B6FBCE}" type="presOf" srcId="{84392379-F31B-4F68-86F5-A3DCD45E2D6E}" destId="{BC8DB00A-75F0-44DC-903B-F27E9192EAD6}" srcOrd="1" destOrd="0" presId="urn:microsoft.com/office/officeart/2005/8/layout/hList7"/>
    <dgm:cxn modelId="{DE596940-04B7-4C6B-B14C-D2B7B9F92761}" type="presOf" srcId="{E80E942C-6CCA-4C97-8A0A-10CD8825D528}" destId="{567D8C7E-726E-4DA9-8FF3-3652BA61593D}" srcOrd="0" destOrd="0" presId="urn:microsoft.com/office/officeart/2005/8/layout/hList7"/>
    <dgm:cxn modelId="{92C5B160-DEB3-444E-8E70-4B94C0DE013C}" type="presOf" srcId="{E3026F06-174E-4C04-AB41-61B4FF4B8148}" destId="{CD6C75FA-F2AA-40C4-B538-940D43C39407}" srcOrd="1" destOrd="0" presId="urn:microsoft.com/office/officeart/2005/8/layout/hList7"/>
    <dgm:cxn modelId="{13987F64-8A70-48FA-B688-7B82556A475E}" type="presOf" srcId="{643707BE-DDC5-4C6E-A2E4-04477CE24918}" destId="{83572AF2-B889-4C6E-B489-2BEEC451A1C8}" srcOrd="0" destOrd="0" presId="urn:microsoft.com/office/officeart/2005/8/layout/hList7"/>
    <dgm:cxn modelId="{22C84F78-C6D3-4451-8126-D138F2D91231}" type="presOf" srcId="{A5F1D8E1-D9D9-4C94-BFE3-0519D996C1CA}" destId="{DF4BE3E0-8C9E-4B55-B9DB-063F780BC02F}" srcOrd="0" destOrd="0" presId="urn:microsoft.com/office/officeart/2005/8/layout/hList7"/>
    <dgm:cxn modelId="{68382B81-014E-4EDE-AD27-615D6EB7F710}" srcId="{DE6315FA-CF36-4822-98FB-4BE69A987C41}" destId="{FA30BFF7-A1E8-40AC-AFAC-8D9C73CF91F2}" srcOrd="4" destOrd="0" parTransId="{3CA1D08E-2ED7-45BD-9A04-46183E1CD00C}" sibTransId="{10691ED7-2AE0-4D25-A93E-94F1535E0392}"/>
    <dgm:cxn modelId="{26885784-D73B-4795-B061-0E1A2BCA7F3C}" type="presOf" srcId="{FA30BFF7-A1E8-40AC-AFAC-8D9C73CF91F2}" destId="{9D2B5219-E1D4-4A78-A069-2AE27AA5D114}" srcOrd="1" destOrd="0" presId="urn:microsoft.com/office/officeart/2005/8/layout/hList7"/>
    <dgm:cxn modelId="{6B959586-0224-4ECD-87F1-1F5A3BE77D60}" srcId="{DE6315FA-CF36-4822-98FB-4BE69A987C41}" destId="{3DDC7FC6-90A6-4686-991D-18E26C6D005B}" srcOrd="2" destOrd="0" parTransId="{0D5E5D8E-4421-441A-95A8-792548686378}" sibTransId="{118C91B5-63C0-4A2E-80EA-7F20508AA84E}"/>
    <dgm:cxn modelId="{BF8813A9-3245-45CB-8F20-E0B21B37ECFF}" type="presOf" srcId="{84392379-F31B-4F68-86F5-A3DCD45E2D6E}" destId="{2F8D8D91-1D88-47E6-B2F2-26D800DABCD0}" srcOrd="0" destOrd="0" presId="urn:microsoft.com/office/officeart/2005/8/layout/hList7"/>
    <dgm:cxn modelId="{33E0E9AB-6893-43FA-9C28-FE0A3243AB5C}" type="presOf" srcId="{118C91B5-63C0-4A2E-80EA-7F20508AA84E}" destId="{E65695BA-B4EC-42D4-A63A-9093BCB30F1D}" srcOrd="0" destOrd="0" presId="urn:microsoft.com/office/officeart/2005/8/layout/hList7"/>
    <dgm:cxn modelId="{2A83FFDE-EE17-4972-A527-E3AF8A042C32}" srcId="{DE6315FA-CF36-4822-98FB-4BE69A987C41}" destId="{E80E942C-6CCA-4C97-8A0A-10CD8825D528}" srcOrd="0" destOrd="0" parTransId="{6B51CC0E-84D4-4224-B290-AEDABC6BD627}" sibTransId="{643707BE-DDC5-4C6E-A2E4-04477CE24918}"/>
    <dgm:cxn modelId="{4EC228DF-4CEB-4E6A-A192-5BFD8EF573B3}" type="presOf" srcId="{DE6315FA-CF36-4822-98FB-4BE69A987C41}" destId="{4354966E-808F-4E7F-B1A6-BF5ACE07D6E9}" srcOrd="0" destOrd="0" presId="urn:microsoft.com/office/officeart/2005/8/layout/hList7"/>
    <dgm:cxn modelId="{F865EFED-AEEA-4EAC-8D88-01BFCD132415}" srcId="{DE6315FA-CF36-4822-98FB-4BE69A987C41}" destId="{E3026F06-174E-4C04-AB41-61B4FF4B8148}" srcOrd="1" destOrd="0" parTransId="{6400802A-F405-488A-BC82-F7435E65D5FA}" sibTransId="{F08B06EC-1223-4247-B0DD-A946408761B2}"/>
    <dgm:cxn modelId="{37EB0EF0-BD85-4F40-8182-250ED228E05E}" type="presOf" srcId="{FA30BFF7-A1E8-40AC-AFAC-8D9C73CF91F2}" destId="{D3FE58F1-4B9C-46BA-B622-27FA93CDEC9E}" srcOrd="0" destOrd="0" presId="urn:microsoft.com/office/officeart/2005/8/layout/hList7"/>
    <dgm:cxn modelId="{30FB8DFA-0ED0-4F48-AE10-ED1E583CBAF1}" srcId="{DE6315FA-CF36-4822-98FB-4BE69A987C41}" destId="{84392379-F31B-4F68-86F5-A3DCD45E2D6E}" srcOrd="3" destOrd="0" parTransId="{385C99BF-4612-4EBE-A33A-3BBA7E878A00}" sibTransId="{A5F1D8E1-D9D9-4C94-BFE3-0519D996C1CA}"/>
    <dgm:cxn modelId="{41A44302-3210-4A0A-A9E8-4BFDD66F04D3}" type="presParOf" srcId="{4354966E-808F-4E7F-B1A6-BF5ACE07D6E9}" destId="{F0F1D2E4-C00F-460F-AB3D-6FACDBAADB9E}" srcOrd="0" destOrd="0" presId="urn:microsoft.com/office/officeart/2005/8/layout/hList7"/>
    <dgm:cxn modelId="{EE7EEBCD-6FBC-4CBD-9F4F-4CCAA5EC2BFB}" type="presParOf" srcId="{4354966E-808F-4E7F-B1A6-BF5ACE07D6E9}" destId="{669074A3-757B-4E5B-B112-116A6647AB2D}" srcOrd="1" destOrd="0" presId="urn:microsoft.com/office/officeart/2005/8/layout/hList7"/>
    <dgm:cxn modelId="{B731661F-5A97-4677-9F9B-23485E018F81}" type="presParOf" srcId="{669074A3-757B-4E5B-B112-116A6647AB2D}" destId="{115D8EA4-7647-4BA9-A445-4CE1088D8860}" srcOrd="0" destOrd="0" presId="urn:microsoft.com/office/officeart/2005/8/layout/hList7"/>
    <dgm:cxn modelId="{735A4000-7A0A-4E9F-A71E-7A4FFE1536FB}" type="presParOf" srcId="{115D8EA4-7647-4BA9-A445-4CE1088D8860}" destId="{567D8C7E-726E-4DA9-8FF3-3652BA61593D}" srcOrd="0" destOrd="0" presId="urn:microsoft.com/office/officeart/2005/8/layout/hList7"/>
    <dgm:cxn modelId="{049AE556-BD16-4055-B26B-E73BC2DCA3FD}" type="presParOf" srcId="{115D8EA4-7647-4BA9-A445-4CE1088D8860}" destId="{05F978B8-F259-4F87-952D-AB613C7416C6}" srcOrd="1" destOrd="0" presId="urn:microsoft.com/office/officeart/2005/8/layout/hList7"/>
    <dgm:cxn modelId="{8E40BD27-43C6-4976-B500-6430CBFAE4FC}" type="presParOf" srcId="{115D8EA4-7647-4BA9-A445-4CE1088D8860}" destId="{81329CB5-FA2F-48C0-A690-0EB17AAC8565}" srcOrd="2" destOrd="0" presId="urn:microsoft.com/office/officeart/2005/8/layout/hList7"/>
    <dgm:cxn modelId="{D73668AF-C691-49AB-9FDE-360915E3887A}" type="presParOf" srcId="{115D8EA4-7647-4BA9-A445-4CE1088D8860}" destId="{D6B1889F-3F81-459B-9FBF-B7290DA127AB}" srcOrd="3" destOrd="0" presId="urn:microsoft.com/office/officeart/2005/8/layout/hList7"/>
    <dgm:cxn modelId="{BCB0E1EA-437E-4715-85A2-EE4E6E015DE3}" type="presParOf" srcId="{669074A3-757B-4E5B-B112-116A6647AB2D}" destId="{83572AF2-B889-4C6E-B489-2BEEC451A1C8}" srcOrd="1" destOrd="0" presId="urn:microsoft.com/office/officeart/2005/8/layout/hList7"/>
    <dgm:cxn modelId="{51764317-2E13-471A-8591-3FBA214DAFE5}" type="presParOf" srcId="{669074A3-757B-4E5B-B112-116A6647AB2D}" destId="{F34D0AB1-A02F-45FE-AE6F-EA85AB7FE5B2}" srcOrd="2" destOrd="0" presId="urn:microsoft.com/office/officeart/2005/8/layout/hList7"/>
    <dgm:cxn modelId="{6BA8B1D1-6395-410D-A071-DC4239C127B8}" type="presParOf" srcId="{F34D0AB1-A02F-45FE-AE6F-EA85AB7FE5B2}" destId="{904B7136-84E7-4AF0-8AFC-DA02673DE794}" srcOrd="0" destOrd="0" presId="urn:microsoft.com/office/officeart/2005/8/layout/hList7"/>
    <dgm:cxn modelId="{A9F018FE-3FCF-45FB-AE1C-94A78CDC7931}" type="presParOf" srcId="{F34D0AB1-A02F-45FE-AE6F-EA85AB7FE5B2}" destId="{CD6C75FA-F2AA-40C4-B538-940D43C39407}" srcOrd="1" destOrd="0" presId="urn:microsoft.com/office/officeart/2005/8/layout/hList7"/>
    <dgm:cxn modelId="{6A5DC310-4219-40DF-B9F7-D64B4AA7A030}" type="presParOf" srcId="{F34D0AB1-A02F-45FE-AE6F-EA85AB7FE5B2}" destId="{E85C8F4A-BCD0-4441-9097-43E7BEC8BB7B}" srcOrd="2" destOrd="0" presId="urn:microsoft.com/office/officeart/2005/8/layout/hList7"/>
    <dgm:cxn modelId="{234BD81E-F1FA-4187-AA9E-7ED37365D582}" type="presParOf" srcId="{F34D0AB1-A02F-45FE-AE6F-EA85AB7FE5B2}" destId="{4CA3BF13-B3CC-49D4-A595-569899C71CE3}" srcOrd="3" destOrd="0" presId="urn:microsoft.com/office/officeart/2005/8/layout/hList7"/>
    <dgm:cxn modelId="{0445B612-3DEE-4698-926F-EF9B48A20974}" type="presParOf" srcId="{669074A3-757B-4E5B-B112-116A6647AB2D}" destId="{91BA3E0E-B224-4635-82D0-FB4883DEC273}" srcOrd="3" destOrd="0" presId="urn:microsoft.com/office/officeart/2005/8/layout/hList7"/>
    <dgm:cxn modelId="{CBF1DD26-D6B1-42BD-B1F7-B21251201462}" type="presParOf" srcId="{669074A3-757B-4E5B-B112-116A6647AB2D}" destId="{2582CACA-9D8A-42C8-9DE5-36B929A0DC4F}" srcOrd="4" destOrd="0" presId="urn:microsoft.com/office/officeart/2005/8/layout/hList7"/>
    <dgm:cxn modelId="{0CD2FCA5-73FB-4E40-AC3D-CF69AF402129}" type="presParOf" srcId="{2582CACA-9D8A-42C8-9DE5-36B929A0DC4F}" destId="{6E3F6DA5-1B7D-49D3-A476-8AD775C85FE9}" srcOrd="0" destOrd="0" presId="urn:microsoft.com/office/officeart/2005/8/layout/hList7"/>
    <dgm:cxn modelId="{6C37B482-9202-45A6-92D8-EC6421EC531D}" type="presParOf" srcId="{2582CACA-9D8A-42C8-9DE5-36B929A0DC4F}" destId="{F11C41B7-25F9-48E5-9C61-3019535CFA34}" srcOrd="1" destOrd="0" presId="urn:microsoft.com/office/officeart/2005/8/layout/hList7"/>
    <dgm:cxn modelId="{BB761373-E2D1-48D7-949D-9DAFEEB30553}" type="presParOf" srcId="{2582CACA-9D8A-42C8-9DE5-36B929A0DC4F}" destId="{CA191E76-4A98-4D18-A638-DD53BF5B6F70}" srcOrd="2" destOrd="0" presId="urn:microsoft.com/office/officeart/2005/8/layout/hList7"/>
    <dgm:cxn modelId="{D71B818D-CB8B-47D9-9CC6-96A6D491210B}" type="presParOf" srcId="{2582CACA-9D8A-42C8-9DE5-36B929A0DC4F}" destId="{67495F30-18D3-4413-8FC0-91E7794BC4B3}" srcOrd="3" destOrd="0" presId="urn:microsoft.com/office/officeart/2005/8/layout/hList7"/>
    <dgm:cxn modelId="{DC68506C-42C7-4742-A3B9-004190281143}" type="presParOf" srcId="{669074A3-757B-4E5B-B112-116A6647AB2D}" destId="{E65695BA-B4EC-42D4-A63A-9093BCB30F1D}" srcOrd="5" destOrd="0" presId="urn:microsoft.com/office/officeart/2005/8/layout/hList7"/>
    <dgm:cxn modelId="{D4A42704-641D-4188-8CA5-03D61AE1290D}" type="presParOf" srcId="{669074A3-757B-4E5B-B112-116A6647AB2D}" destId="{02548C6C-7A47-46D6-9463-6891A041DEDB}" srcOrd="6" destOrd="0" presId="urn:microsoft.com/office/officeart/2005/8/layout/hList7"/>
    <dgm:cxn modelId="{9AD56676-717C-4563-B854-6EBD18896E17}" type="presParOf" srcId="{02548C6C-7A47-46D6-9463-6891A041DEDB}" destId="{2F8D8D91-1D88-47E6-B2F2-26D800DABCD0}" srcOrd="0" destOrd="0" presId="urn:microsoft.com/office/officeart/2005/8/layout/hList7"/>
    <dgm:cxn modelId="{FFCD3FDD-7508-41BD-8A87-8F371B97F752}" type="presParOf" srcId="{02548C6C-7A47-46D6-9463-6891A041DEDB}" destId="{BC8DB00A-75F0-44DC-903B-F27E9192EAD6}" srcOrd="1" destOrd="0" presId="urn:microsoft.com/office/officeart/2005/8/layout/hList7"/>
    <dgm:cxn modelId="{60AD240E-F82A-406A-A932-711870042ED0}" type="presParOf" srcId="{02548C6C-7A47-46D6-9463-6891A041DEDB}" destId="{1CC85261-36EE-4C8D-9FB6-DD57FE65EE53}" srcOrd="2" destOrd="0" presId="urn:microsoft.com/office/officeart/2005/8/layout/hList7"/>
    <dgm:cxn modelId="{948FD369-B47B-4B85-9FC4-3F47B2C532DD}" type="presParOf" srcId="{02548C6C-7A47-46D6-9463-6891A041DEDB}" destId="{5BD81267-9C79-41F2-88B3-5FC7B48B75D5}" srcOrd="3" destOrd="0" presId="urn:microsoft.com/office/officeart/2005/8/layout/hList7"/>
    <dgm:cxn modelId="{52A4980D-7350-473C-8B2B-86764818FB0B}" type="presParOf" srcId="{669074A3-757B-4E5B-B112-116A6647AB2D}" destId="{DF4BE3E0-8C9E-4B55-B9DB-063F780BC02F}" srcOrd="7" destOrd="0" presId="urn:microsoft.com/office/officeart/2005/8/layout/hList7"/>
    <dgm:cxn modelId="{3CDE5E05-532D-4E5F-8E97-52108B9F0E89}" type="presParOf" srcId="{669074A3-757B-4E5B-B112-116A6647AB2D}" destId="{D32271EB-A12D-4737-81B8-944AF5D3B1DE}" srcOrd="8" destOrd="0" presId="urn:microsoft.com/office/officeart/2005/8/layout/hList7"/>
    <dgm:cxn modelId="{10567DE2-8F99-4DFD-9E7F-178A50CEF673}" type="presParOf" srcId="{D32271EB-A12D-4737-81B8-944AF5D3B1DE}" destId="{D3FE58F1-4B9C-46BA-B622-27FA93CDEC9E}" srcOrd="0" destOrd="0" presId="urn:microsoft.com/office/officeart/2005/8/layout/hList7"/>
    <dgm:cxn modelId="{3F99EB79-0621-4474-B8F8-AE3F2D28D182}" type="presParOf" srcId="{D32271EB-A12D-4737-81B8-944AF5D3B1DE}" destId="{9D2B5219-E1D4-4A78-A069-2AE27AA5D114}" srcOrd="1" destOrd="0" presId="urn:microsoft.com/office/officeart/2005/8/layout/hList7"/>
    <dgm:cxn modelId="{22CC236E-FAC8-404A-8909-CDC6FABF96FC}" type="presParOf" srcId="{D32271EB-A12D-4737-81B8-944AF5D3B1DE}" destId="{10210044-0505-4113-BC16-A123C4BD1555}" srcOrd="2" destOrd="0" presId="urn:microsoft.com/office/officeart/2005/8/layout/hList7"/>
    <dgm:cxn modelId="{F94EBAC6-C6E2-4364-90D4-902355346410}" type="presParOf" srcId="{D32271EB-A12D-4737-81B8-944AF5D3B1DE}" destId="{DB7665C2-7CAA-4E34-B174-19FC75FED55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9529F9-13CE-4A57-ADE2-419463B4F8EF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6BDD09B-0034-4E44-A214-71FA1BA4D4FC}">
      <dgm:prSet phldrT="[Text]"/>
      <dgm:spPr/>
      <dgm:t>
        <a:bodyPr/>
        <a:lstStyle/>
        <a:p>
          <a:r>
            <a:rPr lang="en-GB" b="1" dirty="0"/>
            <a:t>Extending</a:t>
          </a:r>
          <a:r>
            <a:rPr lang="en-GB" dirty="0"/>
            <a:t>:  beyond the taught curriculum</a:t>
          </a:r>
        </a:p>
      </dgm:t>
    </dgm:pt>
    <dgm:pt modelId="{6D839E99-8BCB-4C56-9BB9-CBD14AEF0E7F}" type="parTrans" cxnId="{A4C1006F-C417-4E29-90D0-05FE4ED98579}">
      <dgm:prSet/>
      <dgm:spPr/>
      <dgm:t>
        <a:bodyPr/>
        <a:lstStyle/>
        <a:p>
          <a:endParaRPr lang="en-GB"/>
        </a:p>
      </dgm:t>
    </dgm:pt>
    <dgm:pt modelId="{9A5D9D39-FFE6-4E6C-AA8B-696975F34F37}" type="sibTrans" cxnId="{A4C1006F-C417-4E29-90D0-05FE4ED98579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51E5B51-1E98-49F0-AA55-824DFD1F0D0F}">
      <dgm:prSet phldrT="[Text]" custT="1"/>
      <dgm:spPr/>
      <dgm:t>
        <a:bodyPr/>
        <a:lstStyle/>
        <a:p>
          <a:r>
            <a:rPr lang="en-GB" sz="1200" b="1" dirty="0"/>
            <a:t>Greenwashing </a:t>
          </a:r>
          <a:endParaRPr lang="en-GB" sz="1200" dirty="0"/>
        </a:p>
      </dgm:t>
    </dgm:pt>
    <dgm:pt modelId="{A3514FEC-0AA0-4240-8431-5B4AA39AC1FF}" type="parTrans" cxnId="{C101089C-298E-4F60-83A1-97474BE7C6BA}">
      <dgm:prSet/>
      <dgm:spPr/>
      <dgm:t>
        <a:bodyPr/>
        <a:lstStyle/>
        <a:p>
          <a:endParaRPr lang="en-GB"/>
        </a:p>
      </dgm:t>
    </dgm:pt>
    <dgm:pt modelId="{EAE58FCF-FC3D-4CBE-B5E7-94F6A5A8C471}" type="sibTrans" cxnId="{C101089C-298E-4F60-83A1-97474BE7C6BA}">
      <dgm:prSet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D38AE8A6-DAB3-46FF-8AF0-2378E27915CF}">
      <dgm:prSet phldrT="[Text]"/>
      <dgm:spPr/>
      <dgm:t>
        <a:bodyPr/>
        <a:lstStyle/>
        <a:p>
          <a:r>
            <a:rPr lang="en-GB" b="1" dirty="0"/>
            <a:t>Climate literacy: </a:t>
          </a:r>
          <a:r>
            <a:rPr lang="en-GB" dirty="0"/>
            <a:t>building knowledge in a sequenced order </a:t>
          </a:r>
        </a:p>
      </dgm:t>
    </dgm:pt>
    <dgm:pt modelId="{7C455470-9B36-45E0-94EC-1553175C70B7}" type="parTrans" cxnId="{506520CE-C04B-4CAE-B127-5DC11B98A910}">
      <dgm:prSet/>
      <dgm:spPr/>
      <dgm:t>
        <a:bodyPr/>
        <a:lstStyle/>
        <a:p>
          <a:endParaRPr lang="en-GB"/>
        </a:p>
      </dgm:t>
    </dgm:pt>
    <dgm:pt modelId="{9FA59558-5EF1-4603-8AC5-3E82F407B487}" type="sibTrans" cxnId="{506520CE-C04B-4CAE-B127-5DC11B98A910}">
      <dgm:prSet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1ABED317-E119-4F20-BD70-7054F1135BF4}">
      <dgm:prSet phldrT="[Text]"/>
      <dgm:spPr/>
      <dgm:t>
        <a:bodyPr/>
        <a:lstStyle/>
        <a:p>
          <a:r>
            <a:rPr lang="en-GB" b="1" dirty="0"/>
            <a:t>Equality and social justice</a:t>
          </a:r>
        </a:p>
      </dgm:t>
    </dgm:pt>
    <dgm:pt modelId="{83D47F30-E406-4AB0-A9AD-C838F74F0B5C}" type="parTrans" cxnId="{D9163531-440C-4083-B6D4-3213899185F7}">
      <dgm:prSet/>
      <dgm:spPr/>
      <dgm:t>
        <a:bodyPr/>
        <a:lstStyle/>
        <a:p>
          <a:endParaRPr lang="en-GB"/>
        </a:p>
      </dgm:t>
    </dgm:pt>
    <dgm:pt modelId="{9B5CD3D5-DF89-4F1E-9175-A4302943A0A2}" type="sibTrans" cxnId="{D9163531-440C-4083-B6D4-3213899185F7}">
      <dgm:prSet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C5D5417-6220-47EE-8394-A9CF51CC2FC3}">
      <dgm:prSet phldrT="[Text]"/>
      <dgm:spPr/>
      <dgm:t>
        <a:bodyPr/>
        <a:lstStyle/>
        <a:p>
          <a:r>
            <a:rPr lang="en-GB" b="1" dirty="0"/>
            <a:t>Eco-anxiety:  </a:t>
          </a:r>
          <a:r>
            <a:rPr lang="en-GB" b="0" dirty="0"/>
            <a:t>acknowledging and targeting</a:t>
          </a:r>
          <a:endParaRPr lang="en-GB" dirty="0"/>
        </a:p>
      </dgm:t>
    </dgm:pt>
    <dgm:pt modelId="{B4CC8000-425C-400C-9D2A-588E5511061D}" type="parTrans" cxnId="{F340E6C9-2C73-4A3A-ACA0-DA26CB0C7F84}">
      <dgm:prSet/>
      <dgm:spPr/>
      <dgm:t>
        <a:bodyPr/>
        <a:lstStyle/>
        <a:p>
          <a:endParaRPr lang="en-GB"/>
        </a:p>
      </dgm:t>
    </dgm:pt>
    <dgm:pt modelId="{C1A5B08E-DBEF-4C6C-A693-1732951AFFB7}" type="sibTrans" cxnId="{F340E6C9-2C73-4A3A-ACA0-DA26CB0C7F84}">
      <dgm:prSet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E2169FB9-44F4-479A-BC07-8175CCD31765}">
      <dgm:prSet phldrT="[Text]"/>
      <dgm:spPr/>
      <dgm:t>
        <a:bodyPr/>
        <a:lstStyle/>
        <a:p>
          <a:r>
            <a:rPr lang="en-GB" b="1" dirty="0"/>
            <a:t>Personalising and localising:  s</a:t>
          </a:r>
          <a:r>
            <a:rPr lang="en-GB" b="0" dirty="0"/>
            <a:t>olutions focused</a:t>
          </a:r>
        </a:p>
      </dgm:t>
    </dgm:pt>
    <dgm:pt modelId="{3D1FA199-F417-48BE-ACE4-6BBB72760A19}" type="parTrans" cxnId="{B6726A31-1A05-4DC8-8BBD-BCC61C8C0123}">
      <dgm:prSet/>
      <dgm:spPr/>
      <dgm:t>
        <a:bodyPr/>
        <a:lstStyle/>
        <a:p>
          <a:endParaRPr lang="en-GB"/>
        </a:p>
      </dgm:t>
    </dgm:pt>
    <dgm:pt modelId="{D00ECB71-BF7C-488B-A702-00DD6CB75D91}" type="sibTrans" cxnId="{B6726A31-1A05-4DC8-8BBD-BCC61C8C0123}">
      <dgm:prSet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E0C04163-0C0E-4115-8023-DA51E97C9DB1}">
      <dgm:prSet phldrT="[Text]"/>
      <dgm:spPr/>
      <dgm:t>
        <a:bodyPr/>
        <a:lstStyle/>
        <a:p>
          <a:r>
            <a:rPr lang="en-GB" b="1" dirty="0"/>
            <a:t>Valuing:  </a:t>
          </a:r>
          <a:r>
            <a:rPr lang="en-GB" b="0" dirty="0"/>
            <a:t>recognising and acknowledging experiences</a:t>
          </a:r>
        </a:p>
      </dgm:t>
    </dgm:pt>
    <dgm:pt modelId="{458A10B0-EA12-414A-86FB-D2B5FA68B1B2}" type="parTrans" cxnId="{8248115D-750A-4278-B581-472A472541B9}">
      <dgm:prSet/>
      <dgm:spPr/>
      <dgm:t>
        <a:bodyPr/>
        <a:lstStyle/>
        <a:p>
          <a:endParaRPr lang="en-GB"/>
        </a:p>
      </dgm:t>
    </dgm:pt>
    <dgm:pt modelId="{482838DB-8D3F-4293-AC84-1496DB6DEA4D}" type="sibTrans" cxnId="{8248115D-750A-4278-B581-472A472541B9}">
      <dgm:prSet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8A79DF06-B8F1-4E5D-BCDF-F789FE0184F6}">
      <dgm:prSet phldrT="[Text]"/>
      <dgm:spPr/>
      <dgm:t>
        <a:bodyPr/>
        <a:lstStyle/>
        <a:p>
          <a:r>
            <a:rPr lang="en-GB" b="1" dirty="0"/>
            <a:t>Creating Agency – </a:t>
          </a:r>
          <a:r>
            <a:rPr lang="en-GB" b="0" dirty="0"/>
            <a:t>creating actions</a:t>
          </a:r>
        </a:p>
      </dgm:t>
    </dgm:pt>
    <dgm:pt modelId="{9B44DA64-3150-4BAA-BDC4-D7830E3A40A6}" type="parTrans" cxnId="{87A84267-4C4F-42BC-8EE8-AD64E6A9A1F6}">
      <dgm:prSet/>
      <dgm:spPr/>
      <dgm:t>
        <a:bodyPr/>
        <a:lstStyle/>
        <a:p>
          <a:endParaRPr lang="en-GB"/>
        </a:p>
      </dgm:t>
    </dgm:pt>
    <dgm:pt modelId="{B861D5EE-9212-4803-958E-B7748F3799BC}" type="sibTrans" cxnId="{87A84267-4C4F-42BC-8EE8-AD64E6A9A1F6}">
      <dgm:prSet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Recycle with solid fill"/>
        </a:ext>
      </dgm:extLst>
    </dgm:pt>
    <dgm:pt modelId="{5C41DD38-C233-44E4-938B-B7AE7B3434CE}">
      <dgm:prSet phldrT="[Text]"/>
      <dgm:spPr/>
      <dgm:t>
        <a:bodyPr/>
        <a:lstStyle/>
        <a:p>
          <a:r>
            <a:rPr lang="en-GB" b="1" dirty="0"/>
            <a:t>Outdoor Learning </a:t>
          </a:r>
          <a:r>
            <a:rPr lang="en-GB" b="0" dirty="0"/>
            <a:t>– learning in and </a:t>
          </a:r>
          <a:r>
            <a:rPr lang="en-GB" b="0"/>
            <a:t>with nature</a:t>
          </a:r>
          <a:endParaRPr lang="en-GB" b="0" dirty="0"/>
        </a:p>
      </dgm:t>
    </dgm:pt>
    <dgm:pt modelId="{50FD22AA-D4AA-4FC9-BE30-D8860FB9E811}" type="parTrans" cxnId="{C6D6FB40-AF7C-4A64-9583-7E5CC652848A}">
      <dgm:prSet/>
      <dgm:spPr/>
      <dgm:t>
        <a:bodyPr/>
        <a:lstStyle/>
        <a:p>
          <a:endParaRPr lang="en-GB"/>
        </a:p>
      </dgm:t>
    </dgm:pt>
    <dgm:pt modelId="{6AAC0E91-472F-4850-B283-311C1BBD8250}" type="sibTrans" cxnId="{C6D6FB40-AF7C-4A64-9583-7E5CC652848A}">
      <dgm:prSet/>
      <dgm:spPr/>
      <dgm:t>
        <a:bodyPr/>
        <a:lstStyle/>
        <a:p>
          <a:endParaRPr lang="en-GB"/>
        </a:p>
      </dgm:t>
    </dgm:pt>
    <dgm:pt modelId="{54ADC3B5-CE8B-487E-ACA8-38E566ADC319}" type="pres">
      <dgm:prSet presAssocID="{539529F9-13CE-4A57-ADE2-419463B4F8EF}" presName="Name0" presStyleCnt="0">
        <dgm:presLayoutVars>
          <dgm:chMax val="21"/>
          <dgm:chPref val="21"/>
        </dgm:presLayoutVars>
      </dgm:prSet>
      <dgm:spPr/>
    </dgm:pt>
    <dgm:pt modelId="{B3174F1B-A8DD-437E-B22A-954E5B3548F3}" type="pres">
      <dgm:prSet presAssocID="{26BDD09B-0034-4E44-A214-71FA1BA4D4FC}" presName="text1" presStyleCnt="0"/>
      <dgm:spPr/>
    </dgm:pt>
    <dgm:pt modelId="{B530CAA5-26DC-409E-9A8A-3395F6838DB8}" type="pres">
      <dgm:prSet presAssocID="{26BDD09B-0034-4E44-A214-71FA1BA4D4FC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/>
    </dgm:pt>
    <dgm:pt modelId="{42EA0051-EF43-43DD-9E57-BBBC7C4BB700}" type="pres">
      <dgm:prSet presAssocID="{26BDD09B-0034-4E44-A214-71FA1BA4D4FC}" presName="textaccent1" presStyleCnt="0"/>
      <dgm:spPr/>
    </dgm:pt>
    <dgm:pt modelId="{F67E7E38-003B-4BC8-AD4F-F368E7BC410C}" type="pres">
      <dgm:prSet presAssocID="{26BDD09B-0034-4E44-A214-71FA1BA4D4FC}" presName="accentRepeatNode" presStyleLbl="solidAlignAcc1" presStyleIdx="0" presStyleCnt="18"/>
      <dgm:spPr/>
    </dgm:pt>
    <dgm:pt modelId="{857C4D47-4F4F-43F7-8059-19BF0299CBF8}" type="pres">
      <dgm:prSet presAssocID="{9A5D9D39-FFE6-4E6C-AA8B-696975F34F37}" presName="image1" presStyleCnt="0"/>
      <dgm:spPr/>
    </dgm:pt>
    <dgm:pt modelId="{F6C1502E-372F-41DA-B345-4118301AD248}" type="pres">
      <dgm:prSet presAssocID="{9A5D9D39-FFE6-4E6C-AA8B-696975F34F37}" presName="imageRepeatNode" presStyleLbl="alignAcc1" presStyleIdx="0" presStyleCnt="9"/>
      <dgm:spPr/>
    </dgm:pt>
    <dgm:pt modelId="{004699EB-898E-4D82-A8F9-59051B01FFA2}" type="pres">
      <dgm:prSet presAssocID="{9A5D9D39-FFE6-4E6C-AA8B-696975F34F37}" presName="imageaccent1" presStyleCnt="0"/>
      <dgm:spPr/>
    </dgm:pt>
    <dgm:pt modelId="{4A878DB0-B75C-40A6-8E35-78C88D5B3434}" type="pres">
      <dgm:prSet presAssocID="{9A5D9D39-FFE6-4E6C-AA8B-696975F34F37}" presName="accentRepeatNode" presStyleLbl="solidAlignAcc1" presStyleIdx="1" presStyleCnt="18"/>
      <dgm:spPr/>
    </dgm:pt>
    <dgm:pt modelId="{6A9E333F-7BDB-42BF-9C1D-4D2F2A4F22D9}" type="pres">
      <dgm:prSet presAssocID="{E2169FB9-44F4-479A-BC07-8175CCD31765}" presName="text2" presStyleCnt="0"/>
      <dgm:spPr/>
    </dgm:pt>
    <dgm:pt modelId="{B0001BA0-BAF1-4CB1-AA2B-40E556A604F4}" type="pres">
      <dgm:prSet presAssocID="{E2169FB9-44F4-479A-BC07-8175CCD31765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/>
    </dgm:pt>
    <dgm:pt modelId="{EBD62FB7-8D0B-41CC-87BE-E9BD601E10D2}" type="pres">
      <dgm:prSet presAssocID="{E2169FB9-44F4-479A-BC07-8175CCD31765}" presName="textaccent2" presStyleCnt="0"/>
      <dgm:spPr/>
    </dgm:pt>
    <dgm:pt modelId="{8D78740E-C932-425C-889E-3AAC5D1A9110}" type="pres">
      <dgm:prSet presAssocID="{E2169FB9-44F4-479A-BC07-8175CCD31765}" presName="accentRepeatNode" presStyleLbl="solidAlignAcc1" presStyleIdx="2" presStyleCnt="18"/>
      <dgm:spPr/>
    </dgm:pt>
    <dgm:pt modelId="{BE6E8BB5-EDE9-41AE-8E37-E675BD3EFABB}" type="pres">
      <dgm:prSet presAssocID="{D00ECB71-BF7C-488B-A702-00DD6CB75D91}" presName="image2" presStyleCnt="0"/>
      <dgm:spPr/>
    </dgm:pt>
    <dgm:pt modelId="{45B4086E-E914-4C70-9632-C45DCBCF94FA}" type="pres">
      <dgm:prSet presAssocID="{D00ECB71-BF7C-488B-A702-00DD6CB75D91}" presName="imageRepeatNode" presStyleLbl="alignAcc1" presStyleIdx="1" presStyleCnt="9"/>
      <dgm:spPr/>
    </dgm:pt>
    <dgm:pt modelId="{9ACA64EC-8D45-4FEA-89C3-0ECC655BF96E}" type="pres">
      <dgm:prSet presAssocID="{D00ECB71-BF7C-488B-A702-00DD6CB75D91}" presName="imageaccent2" presStyleCnt="0"/>
      <dgm:spPr/>
    </dgm:pt>
    <dgm:pt modelId="{0356B63B-1285-4231-944F-05F8CA4B32F4}" type="pres">
      <dgm:prSet presAssocID="{D00ECB71-BF7C-488B-A702-00DD6CB75D91}" presName="accentRepeatNode" presStyleLbl="solidAlignAcc1" presStyleIdx="3" presStyleCnt="18"/>
      <dgm:spPr/>
    </dgm:pt>
    <dgm:pt modelId="{D6E7D50C-5AC0-41F3-9C58-89C6D2AC98A8}" type="pres">
      <dgm:prSet presAssocID="{E0C04163-0C0E-4115-8023-DA51E97C9DB1}" presName="text3" presStyleCnt="0"/>
      <dgm:spPr/>
    </dgm:pt>
    <dgm:pt modelId="{287B298D-E9D3-44E3-AB55-9418A2D223FB}" type="pres">
      <dgm:prSet presAssocID="{E0C04163-0C0E-4115-8023-DA51E97C9DB1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/>
    </dgm:pt>
    <dgm:pt modelId="{065FF434-98CB-47DC-AEEC-F12D677700C5}" type="pres">
      <dgm:prSet presAssocID="{E0C04163-0C0E-4115-8023-DA51E97C9DB1}" presName="textaccent3" presStyleCnt="0"/>
      <dgm:spPr/>
    </dgm:pt>
    <dgm:pt modelId="{057B2C7D-CBFB-4D68-A297-4607D50B048A}" type="pres">
      <dgm:prSet presAssocID="{E0C04163-0C0E-4115-8023-DA51E97C9DB1}" presName="accentRepeatNode" presStyleLbl="solidAlignAcc1" presStyleIdx="4" presStyleCnt="18"/>
      <dgm:spPr/>
    </dgm:pt>
    <dgm:pt modelId="{F0C7D926-D75C-48AA-B3BB-EECE22556B19}" type="pres">
      <dgm:prSet presAssocID="{482838DB-8D3F-4293-AC84-1496DB6DEA4D}" presName="image3" presStyleCnt="0"/>
      <dgm:spPr/>
    </dgm:pt>
    <dgm:pt modelId="{3C6F3B59-7F57-4CB5-AE9D-1F613D88320B}" type="pres">
      <dgm:prSet presAssocID="{482838DB-8D3F-4293-AC84-1496DB6DEA4D}" presName="imageRepeatNode" presStyleLbl="alignAcc1" presStyleIdx="2" presStyleCnt="9"/>
      <dgm:spPr/>
    </dgm:pt>
    <dgm:pt modelId="{7C2833A8-1C48-4419-908D-575F0955DF5D}" type="pres">
      <dgm:prSet presAssocID="{482838DB-8D3F-4293-AC84-1496DB6DEA4D}" presName="imageaccent3" presStyleCnt="0"/>
      <dgm:spPr/>
    </dgm:pt>
    <dgm:pt modelId="{D3450C87-7C52-410A-B094-3582D2A0CFFF}" type="pres">
      <dgm:prSet presAssocID="{482838DB-8D3F-4293-AC84-1496DB6DEA4D}" presName="accentRepeatNode" presStyleLbl="solidAlignAcc1" presStyleIdx="5" presStyleCnt="18"/>
      <dgm:spPr/>
    </dgm:pt>
    <dgm:pt modelId="{E4539B38-CCE5-49A7-B3A7-AEC084C8F4D5}" type="pres">
      <dgm:prSet presAssocID="{1ABED317-E119-4F20-BD70-7054F1135BF4}" presName="text4" presStyleCnt="0"/>
      <dgm:spPr/>
    </dgm:pt>
    <dgm:pt modelId="{0EB93430-EB3C-455F-87B3-B029EE5806C9}" type="pres">
      <dgm:prSet presAssocID="{1ABED317-E119-4F20-BD70-7054F1135BF4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/>
    </dgm:pt>
    <dgm:pt modelId="{337023A3-C196-4D31-B506-52A22D94799F}" type="pres">
      <dgm:prSet presAssocID="{1ABED317-E119-4F20-BD70-7054F1135BF4}" presName="textaccent4" presStyleCnt="0"/>
      <dgm:spPr/>
    </dgm:pt>
    <dgm:pt modelId="{ED35A6BD-459B-4FBB-A235-CD10DE71E911}" type="pres">
      <dgm:prSet presAssocID="{1ABED317-E119-4F20-BD70-7054F1135BF4}" presName="accentRepeatNode" presStyleLbl="solidAlignAcc1" presStyleIdx="6" presStyleCnt="18"/>
      <dgm:spPr/>
    </dgm:pt>
    <dgm:pt modelId="{0ED8229D-558B-4C29-AC5B-E4AF6ABE5AE1}" type="pres">
      <dgm:prSet presAssocID="{9B5CD3D5-DF89-4F1E-9175-A4302943A0A2}" presName="image4" presStyleCnt="0"/>
      <dgm:spPr/>
    </dgm:pt>
    <dgm:pt modelId="{8885A00D-9BA4-4C92-9474-9E5D23DDD3AF}" type="pres">
      <dgm:prSet presAssocID="{9B5CD3D5-DF89-4F1E-9175-A4302943A0A2}" presName="imageRepeatNode" presStyleLbl="alignAcc1" presStyleIdx="3" presStyleCnt="9"/>
      <dgm:spPr/>
    </dgm:pt>
    <dgm:pt modelId="{E86C4821-DFD8-4471-A837-2BF3E6F8414C}" type="pres">
      <dgm:prSet presAssocID="{9B5CD3D5-DF89-4F1E-9175-A4302943A0A2}" presName="imageaccent4" presStyleCnt="0"/>
      <dgm:spPr/>
    </dgm:pt>
    <dgm:pt modelId="{52C37837-1D1D-43CD-B3B6-C776C3048143}" type="pres">
      <dgm:prSet presAssocID="{9B5CD3D5-DF89-4F1E-9175-A4302943A0A2}" presName="accentRepeatNode" presStyleLbl="solidAlignAcc1" presStyleIdx="7" presStyleCnt="18"/>
      <dgm:spPr/>
    </dgm:pt>
    <dgm:pt modelId="{5219958B-B5FA-4C84-B589-49D5F0EA3710}" type="pres">
      <dgm:prSet presAssocID="{351E5B51-1E98-49F0-AA55-824DFD1F0D0F}" presName="text5" presStyleCnt="0"/>
      <dgm:spPr/>
    </dgm:pt>
    <dgm:pt modelId="{FF7A2EC8-819F-4A28-BD8D-C0D3CC6E6D22}" type="pres">
      <dgm:prSet presAssocID="{351E5B51-1E98-49F0-AA55-824DFD1F0D0F}" presName="textRepeatNode" presStyleLbl="alignNode1" presStyleIdx="4" presStyleCnt="9">
        <dgm:presLayoutVars>
          <dgm:chMax val="0"/>
          <dgm:chPref val="0"/>
          <dgm:bulletEnabled val="1"/>
        </dgm:presLayoutVars>
      </dgm:prSet>
      <dgm:spPr/>
    </dgm:pt>
    <dgm:pt modelId="{4444AC8F-7D2E-4514-AA19-BD80A4AD7CA2}" type="pres">
      <dgm:prSet presAssocID="{351E5B51-1E98-49F0-AA55-824DFD1F0D0F}" presName="textaccent5" presStyleCnt="0"/>
      <dgm:spPr/>
    </dgm:pt>
    <dgm:pt modelId="{5770EFDC-9FF7-4C4F-9AF1-EC4C7ECDAA71}" type="pres">
      <dgm:prSet presAssocID="{351E5B51-1E98-49F0-AA55-824DFD1F0D0F}" presName="accentRepeatNode" presStyleLbl="solidAlignAcc1" presStyleIdx="8" presStyleCnt="18"/>
      <dgm:spPr/>
    </dgm:pt>
    <dgm:pt modelId="{7D136156-E5F4-4B33-8C3C-7584B4F3516E}" type="pres">
      <dgm:prSet presAssocID="{EAE58FCF-FC3D-4CBE-B5E7-94F6A5A8C471}" presName="image5" presStyleCnt="0"/>
      <dgm:spPr/>
    </dgm:pt>
    <dgm:pt modelId="{267BD42B-7D96-45A5-97AC-A73E8DA0A6D1}" type="pres">
      <dgm:prSet presAssocID="{EAE58FCF-FC3D-4CBE-B5E7-94F6A5A8C471}" presName="imageRepeatNode" presStyleLbl="alignAcc1" presStyleIdx="4" presStyleCnt="9"/>
      <dgm:spPr/>
    </dgm:pt>
    <dgm:pt modelId="{C13147CB-DF81-44B7-8B0B-40E3D03CA10A}" type="pres">
      <dgm:prSet presAssocID="{EAE58FCF-FC3D-4CBE-B5E7-94F6A5A8C471}" presName="imageaccent5" presStyleCnt="0"/>
      <dgm:spPr/>
    </dgm:pt>
    <dgm:pt modelId="{B97FFF96-860B-49DF-AA52-928374F91F07}" type="pres">
      <dgm:prSet presAssocID="{EAE58FCF-FC3D-4CBE-B5E7-94F6A5A8C471}" presName="accentRepeatNode" presStyleLbl="solidAlignAcc1" presStyleIdx="9" presStyleCnt="18"/>
      <dgm:spPr/>
    </dgm:pt>
    <dgm:pt modelId="{195A49D9-072C-4C26-9089-25BB4F960E24}" type="pres">
      <dgm:prSet presAssocID="{D38AE8A6-DAB3-46FF-8AF0-2378E27915CF}" presName="text6" presStyleCnt="0"/>
      <dgm:spPr/>
    </dgm:pt>
    <dgm:pt modelId="{E3341895-5598-4862-9931-75EBBE608DD1}" type="pres">
      <dgm:prSet presAssocID="{D38AE8A6-DAB3-46FF-8AF0-2378E27915CF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/>
    </dgm:pt>
    <dgm:pt modelId="{2DDD6FC3-AA9F-4904-9AC2-742556259461}" type="pres">
      <dgm:prSet presAssocID="{D38AE8A6-DAB3-46FF-8AF0-2378E27915CF}" presName="textaccent6" presStyleCnt="0"/>
      <dgm:spPr/>
    </dgm:pt>
    <dgm:pt modelId="{43CB9958-B53C-4660-92A6-45A2808E079A}" type="pres">
      <dgm:prSet presAssocID="{D38AE8A6-DAB3-46FF-8AF0-2378E27915CF}" presName="accentRepeatNode" presStyleLbl="solidAlignAcc1" presStyleIdx="10" presStyleCnt="18"/>
      <dgm:spPr/>
    </dgm:pt>
    <dgm:pt modelId="{F0DE70F6-83BB-4424-8E84-9CF059A267EE}" type="pres">
      <dgm:prSet presAssocID="{9FA59558-5EF1-4603-8AC5-3E82F407B487}" presName="image6" presStyleCnt="0"/>
      <dgm:spPr/>
    </dgm:pt>
    <dgm:pt modelId="{A5267353-E071-435C-8F6B-3CEB585C2BD2}" type="pres">
      <dgm:prSet presAssocID="{9FA59558-5EF1-4603-8AC5-3E82F407B487}" presName="imageRepeatNode" presStyleLbl="alignAcc1" presStyleIdx="5" presStyleCnt="9"/>
      <dgm:spPr/>
    </dgm:pt>
    <dgm:pt modelId="{162CEC3E-E971-49FC-9CB4-F499E8B6D402}" type="pres">
      <dgm:prSet presAssocID="{9FA59558-5EF1-4603-8AC5-3E82F407B487}" presName="imageaccent6" presStyleCnt="0"/>
      <dgm:spPr/>
    </dgm:pt>
    <dgm:pt modelId="{F8D39265-43E8-4014-8B4B-9259862A6323}" type="pres">
      <dgm:prSet presAssocID="{9FA59558-5EF1-4603-8AC5-3E82F407B487}" presName="accentRepeatNode" presStyleLbl="solidAlignAcc1" presStyleIdx="11" presStyleCnt="18"/>
      <dgm:spPr/>
    </dgm:pt>
    <dgm:pt modelId="{819D23A1-2D7F-4D35-8715-018787D9CB3C}" type="pres">
      <dgm:prSet presAssocID="{3C5D5417-6220-47EE-8394-A9CF51CC2FC3}" presName="text7" presStyleCnt="0"/>
      <dgm:spPr/>
    </dgm:pt>
    <dgm:pt modelId="{39723570-8119-483B-B9BF-E0F80C5003E5}" type="pres">
      <dgm:prSet presAssocID="{3C5D5417-6220-47EE-8394-A9CF51CC2FC3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/>
    </dgm:pt>
    <dgm:pt modelId="{4A403EFC-E817-488C-B081-ABACC03643F7}" type="pres">
      <dgm:prSet presAssocID="{3C5D5417-6220-47EE-8394-A9CF51CC2FC3}" presName="textaccent7" presStyleCnt="0"/>
      <dgm:spPr/>
    </dgm:pt>
    <dgm:pt modelId="{DE4868B3-F206-42C0-BB5F-6F998705A44D}" type="pres">
      <dgm:prSet presAssocID="{3C5D5417-6220-47EE-8394-A9CF51CC2FC3}" presName="accentRepeatNode" presStyleLbl="solidAlignAcc1" presStyleIdx="12" presStyleCnt="18"/>
      <dgm:spPr/>
    </dgm:pt>
    <dgm:pt modelId="{7D6978BE-E612-4CA9-AD5B-D2FFFDDFB146}" type="pres">
      <dgm:prSet presAssocID="{C1A5B08E-DBEF-4C6C-A693-1732951AFFB7}" presName="image7" presStyleCnt="0"/>
      <dgm:spPr/>
    </dgm:pt>
    <dgm:pt modelId="{B6F6053E-C016-42D4-8D40-0FBBA301A1D5}" type="pres">
      <dgm:prSet presAssocID="{C1A5B08E-DBEF-4C6C-A693-1732951AFFB7}" presName="imageRepeatNode" presStyleLbl="alignAcc1" presStyleIdx="6" presStyleCnt="9"/>
      <dgm:spPr/>
    </dgm:pt>
    <dgm:pt modelId="{9947EBCF-47B9-467D-9CEF-A12D83D50769}" type="pres">
      <dgm:prSet presAssocID="{C1A5B08E-DBEF-4C6C-A693-1732951AFFB7}" presName="imageaccent7" presStyleCnt="0"/>
      <dgm:spPr/>
    </dgm:pt>
    <dgm:pt modelId="{15071882-3E50-47AD-B1F3-E60D8489E43F}" type="pres">
      <dgm:prSet presAssocID="{C1A5B08E-DBEF-4C6C-A693-1732951AFFB7}" presName="accentRepeatNode" presStyleLbl="solidAlignAcc1" presStyleIdx="13" presStyleCnt="18"/>
      <dgm:spPr/>
    </dgm:pt>
    <dgm:pt modelId="{139A1BAB-4280-4A06-80E4-891081D4DCFF}" type="pres">
      <dgm:prSet presAssocID="{8A79DF06-B8F1-4E5D-BCDF-F789FE0184F6}" presName="text8" presStyleCnt="0"/>
      <dgm:spPr/>
    </dgm:pt>
    <dgm:pt modelId="{B7C9F80F-BF6B-445E-9CB3-84BA020ED4FE}" type="pres">
      <dgm:prSet presAssocID="{8A79DF06-B8F1-4E5D-BCDF-F789FE0184F6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/>
    </dgm:pt>
    <dgm:pt modelId="{66C647BD-B5BE-4E05-8421-365C46B182DA}" type="pres">
      <dgm:prSet presAssocID="{8A79DF06-B8F1-4E5D-BCDF-F789FE0184F6}" presName="textaccent8" presStyleCnt="0"/>
      <dgm:spPr/>
    </dgm:pt>
    <dgm:pt modelId="{9A0D374B-CB6E-46C8-AECF-E63118FB289A}" type="pres">
      <dgm:prSet presAssocID="{8A79DF06-B8F1-4E5D-BCDF-F789FE0184F6}" presName="accentRepeatNode" presStyleLbl="solidAlignAcc1" presStyleIdx="14" presStyleCnt="18"/>
      <dgm:spPr/>
    </dgm:pt>
    <dgm:pt modelId="{A90DE838-707D-4E59-86F0-BAF834A1556D}" type="pres">
      <dgm:prSet presAssocID="{B861D5EE-9212-4803-958E-B7748F3799BC}" presName="image8" presStyleCnt="0"/>
      <dgm:spPr/>
    </dgm:pt>
    <dgm:pt modelId="{95BFFB87-968F-42DD-B559-F015F5622F52}" type="pres">
      <dgm:prSet presAssocID="{B861D5EE-9212-4803-958E-B7748F3799BC}" presName="imageRepeatNode" presStyleLbl="alignAcc1" presStyleIdx="7" presStyleCnt="9"/>
      <dgm:spPr/>
    </dgm:pt>
    <dgm:pt modelId="{9F9643E0-2E74-4129-BEB0-9E442D0B902E}" type="pres">
      <dgm:prSet presAssocID="{B861D5EE-9212-4803-958E-B7748F3799BC}" presName="imageaccent8" presStyleCnt="0"/>
      <dgm:spPr/>
    </dgm:pt>
    <dgm:pt modelId="{3204BD0A-7DC2-419D-9F54-59E8C47E398C}" type="pres">
      <dgm:prSet presAssocID="{B861D5EE-9212-4803-958E-B7748F3799BC}" presName="accentRepeatNode" presStyleLbl="solidAlignAcc1" presStyleIdx="15" presStyleCnt="18"/>
      <dgm:spPr/>
    </dgm:pt>
    <dgm:pt modelId="{7EBF601E-5DBD-447E-AA94-BA64CEB0E346}" type="pres">
      <dgm:prSet presAssocID="{5C41DD38-C233-44E4-938B-B7AE7B3434CE}" presName="text9" presStyleCnt="0"/>
      <dgm:spPr/>
    </dgm:pt>
    <dgm:pt modelId="{EFF8630A-015B-4C90-8DEF-D09D3DE1540E}" type="pres">
      <dgm:prSet presAssocID="{5C41DD38-C233-44E4-938B-B7AE7B3434CE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/>
    </dgm:pt>
    <dgm:pt modelId="{33D82057-0490-41F9-916C-1BBA85FC8B52}" type="pres">
      <dgm:prSet presAssocID="{5C41DD38-C233-44E4-938B-B7AE7B3434CE}" presName="textaccent9" presStyleCnt="0"/>
      <dgm:spPr/>
    </dgm:pt>
    <dgm:pt modelId="{2B1A3D31-F614-41D6-A58F-0DFF04227AB7}" type="pres">
      <dgm:prSet presAssocID="{5C41DD38-C233-44E4-938B-B7AE7B3434CE}" presName="accentRepeatNode" presStyleLbl="solidAlignAcc1" presStyleIdx="16" presStyleCnt="18"/>
      <dgm:spPr/>
    </dgm:pt>
    <dgm:pt modelId="{2AC65635-26C8-4EFD-B098-D19A26B29403}" type="pres">
      <dgm:prSet presAssocID="{6AAC0E91-472F-4850-B283-311C1BBD8250}" presName="image9" presStyleCnt="0"/>
      <dgm:spPr/>
    </dgm:pt>
    <dgm:pt modelId="{44A3CDE8-E70C-45DE-98AF-3D4B56820475}" type="pres">
      <dgm:prSet presAssocID="{6AAC0E91-472F-4850-B283-311C1BBD8250}" presName="imageRepeatNode" presStyleLbl="alignAcc1" presStyleIdx="8" presStyleCnt="9"/>
      <dgm:spPr/>
    </dgm:pt>
    <dgm:pt modelId="{796F7FF1-24B7-4972-B36A-C7BEEE9EA580}" type="pres">
      <dgm:prSet presAssocID="{6AAC0E91-472F-4850-B283-311C1BBD8250}" presName="imageaccent9" presStyleCnt="0"/>
      <dgm:spPr/>
    </dgm:pt>
    <dgm:pt modelId="{B3351796-0794-4516-A375-3FC64F4DF801}" type="pres">
      <dgm:prSet presAssocID="{6AAC0E91-472F-4850-B283-311C1BBD8250}" presName="accentRepeatNode" presStyleLbl="solidAlignAcc1" presStyleIdx="17" presStyleCnt="18"/>
      <dgm:spPr/>
    </dgm:pt>
  </dgm:ptLst>
  <dgm:cxnLst>
    <dgm:cxn modelId="{1EA76309-875E-4759-9C06-E34F0767CD7E}" type="presOf" srcId="{E0C04163-0C0E-4115-8023-DA51E97C9DB1}" destId="{287B298D-E9D3-44E3-AB55-9418A2D223FB}" srcOrd="0" destOrd="0" presId="urn:microsoft.com/office/officeart/2008/layout/HexagonCluster"/>
    <dgm:cxn modelId="{3E8E0918-0D56-44F6-89E1-55A129961EA5}" type="presOf" srcId="{26BDD09B-0034-4E44-A214-71FA1BA4D4FC}" destId="{B530CAA5-26DC-409E-9A8A-3395F6838DB8}" srcOrd="0" destOrd="0" presId="urn:microsoft.com/office/officeart/2008/layout/HexagonCluster"/>
    <dgm:cxn modelId="{3D2FB418-E0BE-4497-B843-A7990FFEBEF1}" type="presOf" srcId="{6AAC0E91-472F-4850-B283-311C1BBD8250}" destId="{44A3CDE8-E70C-45DE-98AF-3D4B56820475}" srcOrd="0" destOrd="0" presId="urn:microsoft.com/office/officeart/2008/layout/HexagonCluster"/>
    <dgm:cxn modelId="{FCBA3C1B-2A22-42B5-9734-8B9B21F3D353}" type="presOf" srcId="{539529F9-13CE-4A57-ADE2-419463B4F8EF}" destId="{54ADC3B5-CE8B-487E-ACA8-38E566ADC319}" srcOrd="0" destOrd="0" presId="urn:microsoft.com/office/officeart/2008/layout/HexagonCluster"/>
    <dgm:cxn modelId="{F5BAC720-12F9-452C-87B4-8ED8EA2B947B}" type="presOf" srcId="{C1A5B08E-DBEF-4C6C-A693-1732951AFFB7}" destId="{B6F6053E-C016-42D4-8D40-0FBBA301A1D5}" srcOrd="0" destOrd="0" presId="urn:microsoft.com/office/officeart/2008/layout/HexagonCluster"/>
    <dgm:cxn modelId="{44F36324-C408-4F6A-B874-67F866D52074}" type="presOf" srcId="{8A79DF06-B8F1-4E5D-BCDF-F789FE0184F6}" destId="{B7C9F80F-BF6B-445E-9CB3-84BA020ED4FE}" srcOrd="0" destOrd="0" presId="urn:microsoft.com/office/officeart/2008/layout/HexagonCluster"/>
    <dgm:cxn modelId="{D9163531-440C-4083-B6D4-3213899185F7}" srcId="{539529F9-13CE-4A57-ADE2-419463B4F8EF}" destId="{1ABED317-E119-4F20-BD70-7054F1135BF4}" srcOrd="3" destOrd="0" parTransId="{83D47F30-E406-4AB0-A9AD-C838F74F0B5C}" sibTransId="{9B5CD3D5-DF89-4F1E-9175-A4302943A0A2}"/>
    <dgm:cxn modelId="{B6726A31-1A05-4DC8-8BBD-BCC61C8C0123}" srcId="{539529F9-13CE-4A57-ADE2-419463B4F8EF}" destId="{E2169FB9-44F4-479A-BC07-8175CCD31765}" srcOrd="1" destOrd="0" parTransId="{3D1FA199-F417-48BE-ACE4-6BBB72760A19}" sibTransId="{D00ECB71-BF7C-488B-A702-00DD6CB75D91}"/>
    <dgm:cxn modelId="{C6D6FB40-AF7C-4A64-9583-7E5CC652848A}" srcId="{539529F9-13CE-4A57-ADE2-419463B4F8EF}" destId="{5C41DD38-C233-44E4-938B-B7AE7B3434CE}" srcOrd="8" destOrd="0" parTransId="{50FD22AA-D4AA-4FC9-BE30-D8860FB9E811}" sibTransId="{6AAC0E91-472F-4850-B283-311C1BBD8250}"/>
    <dgm:cxn modelId="{8248115D-750A-4278-B581-472A472541B9}" srcId="{539529F9-13CE-4A57-ADE2-419463B4F8EF}" destId="{E0C04163-0C0E-4115-8023-DA51E97C9DB1}" srcOrd="2" destOrd="0" parTransId="{458A10B0-EA12-414A-86FB-D2B5FA68B1B2}" sibTransId="{482838DB-8D3F-4293-AC84-1496DB6DEA4D}"/>
    <dgm:cxn modelId="{A0072A43-D31D-45DF-AC3C-53DB74AC8335}" type="presOf" srcId="{9A5D9D39-FFE6-4E6C-AA8B-696975F34F37}" destId="{F6C1502E-372F-41DA-B345-4118301AD248}" srcOrd="0" destOrd="0" presId="urn:microsoft.com/office/officeart/2008/layout/HexagonCluster"/>
    <dgm:cxn modelId="{87A84267-4C4F-42BC-8EE8-AD64E6A9A1F6}" srcId="{539529F9-13CE-4A57-ADE2-419463B4F8EF}" destId="{8A79DF06-B8F1-4E5D-BCDF-F789FE0184F6}" srcOrd="7" destOrd="0" parTransId="{9B44DA64-3150-4BAA-BDC4-D7830E3A40A6}" sibTransId="{B861D5EE-9212-4803-958E-B7748F3799BC}"/>
    <dgm:cxn modelId="{2E4A614C-20FE-4DF2-A61E-BE931622511B}" type="presOf" srcId="{482838DB-8D3F-4293-AC84-1496DB6DEA4D}" destId="{3C6F3B59-7F57-4CB5-AE9D-1F613D88320B}" srcOrd="0" destOrd="0" presId="urn:microsoft.com/office/officeart/2008/layout/HexagonCluster"/>
    <dgm:cxn modelId="{A4C1006F-C417-4E29-90D0-05FE4ED98579}" srcId="{539529F9-13CE-4A57-ADE2-419463B4F8EF}" destId="{26BDD09B-0034-4E44-A214-71FA1BA4D4FC}" srcOrd="0" destOrd="0" parTransId="{6D839E99-8BCB-4C56-9BB9-CBD14AEF0E7F}" sibTransId="{9A5D9D39-FFE6-4E6C-AA8B-696975F34F37}"/>
    <dgm:cxn modelId="{3A559E50-A566-4A2B-B0D9-7D5D96404233}" type="presOf" srcId="{9FA59558-5EF1-4603-8AC5-3E82F407B487}" destId="{A5267353-E071-435C-8F6B-3CEB585C2BD2}" srcOrd="0" destOrd="0" presId="urn:microsoft.com/office/officeart/2008/layout/HexagonCluster"/>
    <dgm:cxn modelId="{E8603C76-77CF-47DE-A991-FCE14D2988E2}" type="presOf" srcId="{B861D5EE-9212-4803-958E-B7748F3799BC}" destId="{95BFFB87-968F-42DD-B559-F015F5622F52}" srcOrd="0" destOrd="0" presId="urn:microsoft.com/office/officeart/2008/layout/HexagonCluster"/>
    <dgm:cxn modelId="{8CE80296-C2C8-4669-8CBC-05E2723271DB}" type="presOf" srcId="{5C41DD38-C233-44E4-938B-B7AE7B3434CE}" destId="{EFF8630A-015B-4C90-8DEF-D09D3DE1540E}" srcOrd="0" destOrd="0" presId="urn:microsoft.com/office/officeart/2008/layout/HexagonCluster"/>
    <dgm:cxn modelId="{C101089C-298E-4F60-83A1-97474BE7C6BA}" srcId="{539529F9-13CE-4A57-ADE2-419463B4F8EF}" destId="{351E5B51-1E98-49F0-AA55-824DFD1F0D0F}" srcOrd="4" destOrd="0" parTransId="{A3514FEC-0AA0-4240-8431-5B4AA39AC1FF}" sibTransId="{EAE58FCF-FC3D-4CBE-B5E7-94F6A5A8C471}"/>
    <dgm:cxn modelId="{B502F9B3-044D-4868-B507-1E24F9A6109A}" type="presOf" srcId="{1ABED317-E119-4F20-BD70-7054F1135BF4}" destId="{0EB93430-EB3C-455F-87B3-B029EE5806C9}" srcOrd="0" destOrd="0" presId="urn:microsoft.com/office/officeart/2008/layout/HexagonCluster"/>
    <dgm:cxn modelId="{539CF9BF-2B36-4B00-AD02-6F176E962DA2}" type="presOf" srcId="{EAE58FCF-FC3D-4CBE-B5E7-94F6A5A8C471}" destId="{267BD42B-7D96-45A5-97AC-A73E8DA0A6D1}" srcOrd="0" destOrd="0" presId="urn:microsoft.com/office/officeart/2008/layout/HexagonCluster"/>
    <dgm:cxn modelId="{F340E6C9-2C73-4A3A-ACA0-DA26CB0C7F84}" srcId="{539529F9-13CE-4A57-ADE2-419463B4F8EF}" destId="{3C5D5417-6220-47EE-8394-A9CF51CC2FC3}" srcOrd="6" destOrd="0" parTransId="{B4CC8000-425C-400C-9D2A-588E5511061D}" sibTransId="{C1A5B08E-DBEF-4C6C-A693-1732951AFFB7}"/>
    <dgm:cxn modelId="{EA9DABCA-7D46-4607-A369-84B848578C69}" type="presOf" srcId="{D00ECB71-BF7C-488B-A702-00DD6CB75D91}" destId="{45B4086E-E914-4C70-9632-C45DCBCF94FA}" srcOrd="0" destOrd="0" presId="urn:microsoft.com/office/officeart/2008/layout/HexagonCluster"/>
    <dgm:cxn modelId="{506520CE-C04B-4CAE-B127-5DC11B98A910}" srcId="{539529F9-13CE-4A57-ADE2-419463B4F8EF}" destId="{D38AE8A6-DAB3-46FF-8AF0-2378E27915CF}" srcOrd="5" destOrd="0" parTransId="{7C455470-9B36-45E0-94EC-1553175C70B7}" sibTransId="{9FA59558-5EF1-4603-8AC5-3E82F407B487}"/>
    <dgm:cxn modelId="{244C8BD0-DA52-4C41-8237-449565D3360E}" type="presOf" srcId="{D38AE8A6-DAB3-46FF-8AF0-2378E27915CF}" destId="{E3341895-5598-4862-9931-75EBBE608DD1}" srcOrd="0" destOrd="0" presId="urn:microsoft.com/office/officeart/2008/layout/HexagonCluster"/>
    <dgm:cxn modelId="{29A1E0D1-B017-45C0-AFE2-D18CA0CC5579}" type="presOf" srcId="{351E5B51-1E98-49F0-AA55-824DFD1F0D0F}" destId="{FF7A2EC8-819F-4A28-BD8D-C0D3CC6E6D22}" srcOrd="0" destOrd="0" presId="urn:microsoft.com/office/officeart/2008/layout/HexagonCluster"/>
    <dgm:cxn modelId="{41A670D4-ECD9-4924-AD70-B156942C81D1}" type="presOf" srcId="{9B5CD3D5-DF89-4F1E-9175-A4302943A0A2}" destId="{8885A00D-9BA4-4C92-9474-9E5D23DDD3AF}" srcOrd="0" destOrd="0" presId="urn:microsoft.com/office/officeart/2008/layout/HexagonCluster"/>
    <dgm:cxn modelId="{0A7CC5E3-E062-460F-8F79-355CBE130682}" type="presOf" srcId="{E2169FB9-44F4-479A-BC07-8175CCD31765}" destId="{B0001BA0-BAF1-4CB1-AA2B-40E556A604F4}" srcOrd="0" destOrd="0" presId="urn:microsoft.com/office/officeart/2008/layout/HexagonCluster"/>
    <dgm:cxn modelId="{5334DDE7-DF4D-4FE3-B804-25E0C2338DFA}" type="presOf" srcId="{3C5D5417-6220-47EE-8394-A9CF51CC2FC3}" destId="{39723570-8119-483B-B9BF-E0F80C5003E5}" srcOrd="0" destOrd="0" presId="urn:microsoft.com/office/officeart/2008/layout/HexagonCluster"/>
    <dgm:cxn modelId="{D1812C28-8D47-4191-BD9B-1D1154A96369}" type="presParOf" srcId="{54ADC3B5-CE8B-487E-ACA8-38E566ADC319}" destId="{B3174F1B-A8DD-437E-B22A-954E5B3548F3}" srcOrd="0" destOrd="0" presId="urn:microsoft.com/office/officeart/2008/layout/HexagonCluster"/>
    <dgm:cxn modelId="{02F4F753-D712-4748-B8F7-E41E2B2601AD}" type="presParOf" srcId="{B3174F1B-A8DD-437E-B22A-954E5B3548F3}" destId="{B530CAA5-26DC-409E-9A8A-3395F6838DB8}" srcOrd="0" destOrd="0" presId="urn:microsoft.com/office/officeart/2008/layout/HexagonCluster"/>
    <dgm:cxn modelId="{556B6EAB-B7A1-408C-B2BD-96C9BD42A3BD}" type="presParOf" srcId="{54ADC3B5-CE8B-487E-ACA8-38E566ADC319}" destId="{42EA0051-EF43-43DD-9E57-BBBC7C4BB700}" srcOrd="1" destOrd="0" presId="urn:microsoft.com/office/officeart/2008/layout/HexagonCluster"/>
    <dgm:cxn modelId="{BCCF0624-72E0-4405-8209-F6C31DF3B024}" type="presParOf" srcId="{42EA0051-EF43-43DD-9E57-BBBC7C4BB700}" destId="{F67E7E38-003B-4BC8-AD4F-F368E7BC410C}" srcOrd="0" destOrd="0" presId="urn:microsoft.com/office/officeart/2008/layout/HexagonCluster"/>
    <dgm:cxn modelId="{48706848-F84A-4076-9180-58405F3541BA}" type="presParOf" srcId="{54ADC3B5-CE8B-487E-ACA8-38E566ADC319}" destId="{857C4D47-4F4F-43F7-8059-19BF0299CBF8}" srcOrd="2" destOrd="0" presId="urn:microsoft.com/office/officeart/2008/layout/HexagonCluster"/>
    <dgm:cxn modelId="{F1EB9BB2-AAD8-48A5-BDF1-AAD413AF68E5}" type="presParOf" srcId="{857C4D47-4F4F-43F7-8059-19BF0299CBF8}" destId="{F6C1502E-372F-41DA-B345-4118301AD248}" srcOrd="0" destOrd="0" presId="urn:microsoft.com/office/officeart/2008/layout/HexagonCluster"/>
    <dgm:cxn modelId="{64B7FDEF-F523-4D4B-8878-412DE4A5B4A5}" type="presParOf" srcId="{54ADC3B5-CE8B-487E-ACA8-38E566ADC319}" destId="{004699EB-898E-4D82-A8F9-59051B01FFA2}" srcOrd="3" destOrd="0" presId="urn:microsoft.com/office/officeart/2008/layout/HexagonCluster"/>
    <dgm:cxn modelId="{0B6B9374-3EF6-47BE-B200-2E8982B503FD}" type="presParOf" srcId="{004699EB-898E-4D82-A8F9-59051B01FFA2}" destId="{4A878DB0-B75C-40A6-8E35-78C88D5B3434}" srcOrd="0" destOrd="0" presId="urn:microsoft.com/office/officeart/2008/layout/HexagonCluster"/>
    <dgm:cxn modelId="{13B99615-37F9-4A43-AE0F-E1B4CC9E2602}" type="presParOf" srcId="{54ADC3B5-CE8B-487E-ACA8-38E566ADC319}" destId="{6A9E333F-7BDB-42BF-9C1D-4D2F2A4F22D9}" srcOrd="4" destOrd="0" presId="urn:microsoft.com/office/officeart/2008/layout/HexagonCluster"/>
    <dgm:cxn modelId="{FEC48A0E-EA0E-43A5-A2EF-76BA145FFC1E}" type="presParOf" srcId="{6A9E333F-7BDB-42BF-9C1D-4D2F2A4F22D9}" destId="{B0001BA0-BAF1-4CB1-AA2B-40E556A604F4}" srcOrd="0" destOrd="0" presId="urn:microsoft.com/office/officeart/2008/layout/HexagonCluster"/>
    <dgm:cxn modelId="{3D8744B2-FBB2-4785-9BF8-A5BFE7CB1A2A}" type="presParOf" srcId="{54ADC3B5-CE8B-487E-ACA8-38E566ADC319}" destId="{EBD62FB7-8D0B-41CC-87BE-E9BD601E10D2}" srcOrd="5" destOrd="0" presId="urn:microsoft.com/office/officeart/2008/layout/HexagonCluster"/>
    <dgm:cxn modelId="{4946F447-02ED-46B8-AD53-68DCD047765F}" type="presParOf" srcId="{EBD62FB7-8D0B-41CC-87BE-E9BD601E10D2}" destId="{8D78740E-C932-425C-889E-3AAC5D1A9110}" srcOrd="0" destOrd="0" presId="urn:microsoft.com/office/officeart/2008/layout/HexagonCluster"/>
    <dgm:cxn modelId="{4C89C790-1DEB-4732-8784-523E5021CEC4}" type="presParOf" srcId="{54ADC3B5-CE8B-487E-ACA8-38E566ADC319}" destId="{BE6E8BB5-EDE9-41AE-8E37-E675BD3EFABB}" srcOrd="6" destOrd="0" presId="urn:microsoft.com/office/officeart/2008/layout/HexagonCluster"/>
    <dgm:cxn modelId="{1C948A1A-E89E-4F60-ABE1-81BB7E198AD4}" type="presParOf" srcId="{BE6E8BB5-EDE9-41AE-8E37-E675BD3EFABB}" destId="{45B4086E-E914-4C70-9632-C45DCBCF94FA}" srcOrd="0" destOrd="0" presId="urn:microsoft.com/office/officeart/2008/layout/HexagonCluster"/>
    <dgm:cxn modelId="{DB1C344A-7B31-4D1A-91CB-F5C23F204F43}" type="presParOf" srcId="{54ADC3B5-CE8B-487E-ACA8-38E566ADC319}" destId="{9ACA64EC-8D45-4FEA-89C3-0ECC655BF96E}" srcOrd="7" destOrd="0" presId="urn:microsoft.com/office/officeart/2008/layout/HexagonCluster"/>
    <dgm:cxn modelId="{151BDEB2-8C53-4483-88D6-2F3E50ED7E75}" type="presParOf" srcId="{9ACA64EC-8D45-4FEA-89C3-0ECC655BF96E}" destId="{0356B63B-1285-4231-944F-05F8CA4B32F4}" srcOrd="0" destOrd="0" presId="urn:microsoft.com/office/officeart/2008/layout/HexagonCluster"/>
    <dgm:cxn modelId="{0745A3AE-AB18-469D-941A-51728C6410FD}" type="presParOf" srcId="{54ADC3B5-CE8B-487E-ACA8-38E566ADC319}" destId="{D6E7D50C-5AC0-41F3-9C58-89C6D2AC98A8}" srcOrd="8" destOrd="0" presId="urn:microsoft.com/office/officeart/2008/layout/HexagonCluster"/>
    <dgm:cxn modelId="{2B123F54-AB72-4CEE-BBE0-643F69DA8090}" type="presParOf" srcId="{D6E7D50C-5AC0-41F3-9C58-89C6D2AC98A8}" destId="{287B298D-E9D3-44E3-AB55-9418A2D223FB}" srcOrd="0" destOrd="0" presId="urn:microsoft.com/office/officeart/2008/layout/HexagonCluster"/>
    <dgm:cxn modelId="{BD70AB8E-720C-4596-BE28-71BC0D2C812E}" type="presParOf" srcId="{54ADC3B5-CE8B-487E-ACA8-38E566ADC319}" destId="{065FF434-98CB-47DC-AEEC-F12D677700C5}" srcOrd="9" destOrd="0" presId="urn:microsoft.com/office/officeart/2008/layout/HexagonCluster"/>
    <dgm:cxn modelId="{F55CF7D3-5617-487A-A4E5-CA1A0148502B}" type="presParOf" srcId="{065FF434-98CB-47DC-AEEC-F12D677700C5}" destId="{057B2C7D-CBFB-4D68-A297-4607D50B048A}" srcOrd="0" destOrd="0" presId="urn:microsoft.com/office/officeart/2008/layout/HexagonCluster"/>
    <dgm:cxn modelId="{31409F39-FA32-4F45-8680-E1D8B0F94823}" type="presParOf" srcId="{54ADC3B5-CE8B-487E-ACA8-38E566ADC319}" destId="{F0C7D926-D75C-48AA-B3BB-EECE22556B19}" srcOrd="10" destOrd="0" presId="urn:microsoft.com/office/officeart/2008/layout/HexagonCluster"/>
    <dgm:cxn modelId="{C41B96EB-D82B-4DF8-BE38-FD202FD3C5B7}" type="presParOf" srcId="{F0C7D926-D75C-48AA-B3BB-EECE22556B19}" destId="{3C6F3B59-7F57-4CB5-AE9D-1F613D88320B}" srcOrd="0" destOrd="0" presId="urn:microsoft.com/office/officeart/2008/layout/HexagonCluster"/>
    <dgm:cxn modelId="{33332432-13AD-409E-AAD6-B0EFB26C27A4}" type="presParOf" srcId="{54ADC3B5-CE8B-487E-ACA8-38E566ADC319}" destId="{7C2833A8-1C48-4419-908D-575F0955DF5D}" srcOrd="11" destOrd="0" presId="urn:microsoft.com/office/officeart/2008/layout/HexagonCluster"/>
    <dgm:cxn modelId="{73DDDEF7-0C7B-4442-A825-F0413C6159EE}" type="presParOf" srcId="{7C2833A8-1C48-4419-908D-575F0955DF5D}" destId="{D3450C87-7C52-410A-B094-3582D2A0CFFF}" srcOrd="0" destOrd="0" presId="urn:microsoft.com/office/officeart/2008/layout/HexagonCluster"/>
    <dgm:cxn modelId="{DF65072E-5CF3-4B12-84F4-B494AA4B464B}" type="presParOf" srcId="{54ADC3B5-CE8B-487E-ACA8-38E566ADC319}" destId="{E4539B38-CCE5-49A7-B3A7-AEC084C8F4D5}" srcOrd="12" destOrd="0" presId="urn:microsoft.com/office/officeart/2008/layout/HexagonCluster"/>
    <dgm:cxn modelId="{326EB8EF-32E6-4F48-A1CA-27B932958698}" type="presParOf" srcId="{E4539B38-CCE5-49A7-B3A7-AEC084C8F4D5}" destId="{0EB93430-EB3C-455F-87B3-B029EE5806C9}" srcOrd="0" destOrd="0" presId="urn:microsoft.com/office/officeart/2008/layout/HexagonCluster"/>
    <dgm:cxn modelId="{72F091A4-D086-4750-9B9E-68F8B092E391}" type="presParOf" srcId="{54ADC3B5-CE8B-487E-ACA8-38E566ADC319}" destId="{337023A3-C196-4D31-B506-52A22D94799F}" srcOrd="13" destOrd="0" presId="urn:microsoft.com/office/officeart/2008/layout/HexagonCluster"/>
    <dgm:cxn modelId="{A1375039-09A0-428A-80C6-26E0498422F9}" type="presParOf" srcId="{337023A3-C196-4D31-B506-52A22D94799F}" destId="{ED35A6BD-459B-4FBB-A235-CD10DE71E911}" srcOrd="0" destOrd="0" presId="urn:microsoft.com/office/officeart/2008/layout/HexagonCluster"/>
    <dgm:cxn modelId="{A3964F51-8AAE-4A31-8573-F80578801EA5}" type="presParOf" srcId="{54ADC3B5-CE8B-487E-ACA8-38E566ADC319}" destId="{0ED8229D-558B-4C29-AC5B-E4AF6ABE5AE1}" srcOrd="14" destOrd="0" presId="urn:microsoft.com/office/officeart/2008/layout/HexagonCluster"/>
    <dgm:cxn modelId="{B4BE214C-234D-4E06-9CCC-0B10F5BCAABD}" type="presParOf" srcId="{0ED8229D-558B-4C29-AC5B-E4AF6ABE5AE1}" destId="{8885A00D-9BA4-4C92-9474-9E5D23DDD3AF}" srcOrd="0" destOrd="0" presId="urn:microsoft.com/office/officeart/2008/layout/HexagonCluster"/>
    <dgm:cxn modelId="{E2FA0666-7583-4543-9F4D-1F7CFE169DFE}" type="presParOf" srcId="{54ADC3B5-CE8B-487E-ACA8-38E566ADC319}" destId="{E86C4821-DFD8-4471-A837-2BF3E6F8414C}" srcOrd="15" destOrd="0" presId="urn:microsoft.com/office/officeart/2008/layout/HexagonCluster"/>
    <dgm:cxn modelId="{D5F0FBB1-70EA-49F0-82D4-BFA344D089BC}" type="presParOf" srcId="{E86C4821-DFD8-4471-A837-2BF3E6F8414C}" destId="{52C37837-1D1D-43CD-B3B6-C776C3048143}" srcOrd="0" destOrd="0" presId="urn:microsoft.com/office/officeart/2008/layout/HexagonCluster"/>
    <dgm:cxn modelId="{3471458F-7447-4181-ADEC-D32A57931A71}" type="presParOf" srcId="{54ADC3B5-CE8B-487E-ACA8-38E566ADC319}" destId="{5219958B-B5FA-4C84-B589-49D5F0EA3710}" srcOrd="16" destOrd="0" presId="urn:microsoft.com/office/officeart/2008/layout/HexagonCluster"/>
    <dgm:cxn modelId="{32AB7831-7116-4568-B606-F914DCB98D37}" type="presParOf" srcId="{5219958B-B5FA-4C84-B589-49D5F0EA3710}" destId="{FF7A2EC8-819F-4A28-BD8D-C0D3CC6E6D22}" srcOrd="0" destOrd="0" presId="urn:microsoft.com/office/officeart/2008/layout/HexagonCluster"/>
    <dgm:cxn modelId="{209B25D7-2A96-4230-BD52-41E092E10474}" type="presParOf" srcId="{54ADC3B5-CE8B-487E-ACA8-38E566ADC319}" destId="{4444AC8F-7D2E-4514-AA19-BD80A4AD7CA2}" srcOrd="17" destOrd="0" presId="urn:microsoft.com/office/officeart/2008/layout/HexagonCluster"/>
    <dgm:cxn modelId="{1CBF9704-A716-47AE-A9B1-5BC572CD903C}" type="presParOf" srcId="{4444AC8F-7D2E-4514-AA19-BD80A4AD7CA2}" destId="{5770EFDC-9FF7-4C4F-9AF1-EC4C7ECDAA71}" srcOrd="0" destOrd="0" presId="urn:microsoft.com/office/officeart/2008/layout/HexagonCluster"/>
    <dgm:cxn modelId="{B5F8B97D-84B0-4E01-B461-C4D7EE5042C6}" type="presParOf" srcId="{54ADC3B5-CE8B-487E-ACA8-38E566ADC319}" destId="{7D136156-E5F4-4B33-8C3C-7584B4F3516E}" srcOrd="18" destOrd="0" presId="urn:microsoft.com/office/officeart/2008/layout/HexagonCluster"/>
    <dgm:cxn modelId="{4162C0F5-F4D4-4BBA-8E4F-E6D2EDB939B8}" type="presParOf" srcId="{7D136156-E5F4-4B33-8C3C-7584B4F3516E}" destId="{267BD42B-7D96-45A5-97AC-A73E8DA0A6D1}" srcOrd="0" destOrd="0" presId="urn:microsoft.com/office/officeart/2008/layout/HexagonCluster"/>
    <dgm:cxn modelId="{7CD85AF4-DD3F-42B3-8B87-E45112C4D387}" type="presParOf" srcId="{54ADC3B5-CE8B-487E-ACA8-38E566ADC319}" destId="{C13147CB-DF81-44B7-8B0B-40E3D03CA10A}" srcOrd="19" destOrd="0" presId="urn:microsoft.com/office/officeart/2008/layout/HexagonCluster"/>
    <dgm:cxn modelId="{BF5FCFE0-EB82-46B8-BFC3-977ED6EEA0CB}" type="presParOf" srcId="{C13147CB-DF81-44B7-8B0B-40E3D03CA10A}" destId="{B97FFF96-860B-49DF-AA52-928374F91F07}" srcOrd="0" destOrd="0" presId="urn:microsoft.com/office/officeart/2008/layout/HexagonCluster"/>
    <dgm:cxn modelId="{A73DDE3A-D920-4786-A9CA-8DBB50D2813F}" type="presParOf" srcId="{54ADC3B5-CE8B-487E-ACA8-38E566ADC319}" destId="{195A49D9-072C-4C26-9089-25BB4F960E24}" srcOrd="20" destOrd="0" presId="urn:microsoft.com/office/officeart/2008/layout/HexagonCluster"/>
    <dgm:cxn modelId="{A3AB30B2-8B62-47D1-B6E6-700CEF64BB52}" type="presParOf" srcId="{195A49D9-072C-4C26-9089-25BB4F960E24}" destId="{E3341895-5598-4862-9931-75EBBE608DD1}" srcOrd="0" destOrd="0" presId="urn:microsoft.com/office/officeart/2008/layout/HexagonCluster"/>
    <dgm:cxn modelId="{81D5C652-A901-4804-9B5F-69770B88F73D}" type="presParOf" srcId="{54ADC3B5-CE8B-487E-ACA8-38E566ADC319}" destId="{2DDD6FC3-AA9F-4904-9AC2-742556259461}" srcOrd="21" destOrd="0" presId="urn:microsoft.com/office/officeart/2008/layout/HexagonCluster"/>
    <dgm:cxn modelId="{83E7BE24-543B-4FD6-B930-CE503171FA07}" type="presParOf" srcId="{2DDD6FC3-AA9F-4904-9AC2-742556259461}" destId="{43CB9958-B53C-4660-92A6-45A2808E079A}" srcOrd="0" destOrd="0" presId="urn:microsoft.com/office/officeart/2008/layout/HexagonCluster"/>
    <dgm:cxn modelId="{8CCB69B0-08EC-47F4-84A5-29B70C637E29}" type="presParOf" srcId="{54ADC3B5-CE8B-487E-ACA8-38E566ADC319}" destId="{F0DE70F6-83BB-4424-8E84-9CF059A267EE}" srcOrd="22" destOrd="0" presId="urn:microsoft.com/office/officeart/2008/layout/HexagonCluster"/>
    <dgm:cxn modelId="{8AE86764-58B1-46F2-A6E0-6DC0B530FB84}" type="presParOf" srcId="{F0DE70F6-83BB-4424-8E84-9CF059A267EE}" destId="{A5267353-E071-435C-8F6B-3CEB585C2BD2}" srcOrd="0" destOrd="0" presId="urn:microsoft.com/office/officeart/2008/layout/HexagonCluster"/>
    <dgm:cxn modelId="{7C29F781-38FF-4218-8C3E-B385513F048D}" type="presParOf" srcId="{54ADC3B5-CE8B-487E-ACA8-38E566ADC319}" destId="{162CEC3E-E971-49FC-9CB4-F499E8B6D402}" srcOrd="23" destOrd="0" presId="urn:microsoft.com/office/officeart/2008/layout/HexagonCluster"/>
    <dgm:cxn modelId="{15A6087A-1D62-4DE6-8E38-D5A9B50072B8}" type="presParOf" srcId="{162CEC3E-E971-49FC-9CB4-F499E8B6D402}" destId="{F8D39265-43E8-4014-8B4B-9259862A6323}" srcOrd="0" destOrd="0" presId="urn:microsoft.com/office/officeart/2008/layout/HexagonCluster"/>
    <dgm:cxn modelId="{8C0BD89E-56C4-4D99-AA46-A8AB71F6783D}" type="presParOf" srcId="{54ADC3B5-CE8B-487E-ACA8-38E566ADC319}" destId="{819D23A1-2D7F-4D35-8715-018787D9CB3C}" srcOrd="24" destOrd="0" presId="urn:microsoft.com/office/officeart/2008/layout/HexagonCluster"/>
    <dgm:cxn modelId="{7764627E-DDD8-49AC-8DD7-630208CDA003}" type="presParOf" srcId="{819D23A1-2D7F-4D35-8715-018787D9CB3C}" destId="{39723570-8119-483B-B9BF-E0F80C5003E5}" srcOrd="0" destOrd="0" presId="urn:microsoft.com/office/officeart/2008/layout/HexagonCluster"/>
    <dgm:cxn modelId="{2F21B7B5-86C1-4EDA-A739-A11F775DA66D}" type="presParOf" srcId="{54ADC3B5-CE8B-487E-ACA8-38E566ADC319}" destId="{4A403EFC-E817-488C-B081-ABACC03643F7}" srcOrd="25" destOrd="0" presId="urn:microsoft.com/office/officeart/2008/layout/HexagonCluster"/>
    <dgm:cxn modelId="{5EF53E6B-D4C5-4255-8AC7-64E897A834BB}" type="presParOf" srcId="{4A403EFC-E817-488C-B081-ABACC03643F7}" destId="{DE4868B3-F206-42C0-BB5F-6F998705A44D}" srcOrd="0" destOrd="0" presId="urn:microsoft.com/office/officeart/2008/layout/HexagonCluster"/>
    <dgm:cxn modelId="{34B8CC48-C39A-46B8-9E1E-F24D50DA9256}" type="presParOf" srcId="{54ADC3B5-CE8B-487E-ACA8-38E566ADC319}" destId="{7D6978BE-E612-4CA9-AD5B-D2FFFDDFB146}" srcOrd="26" destOrd="0" presId="urn:microsoft.com/office/officeart/2008/layout/HexagonCluster"/>
    <dgm:cxn modelId="{D910E894-E69D-4BB5-B151-7EE268667E8C}" type="presParOf" srcId="{7D6978BE-E612-4CA9-AD5B-D2FFFDDFB146}" destId="{B6F6053E-C016-42D4-8D40-0FBBA301A1D5}" srcOrd="0" destOrd="0" presId="urn:microsoft.com/office/officeart/2008/layout/HexagonCluster"/>
    <dgm:cxn modelId="{F41A6438-1972-44C8-8042-C7EAD806F424}" type="presParOf" srcId="{54ADC3B5-CE8B-487E-ACA8-38E566ADC319}" destId="{9947EBCF-47B9-467D-9CEF-A12D83D50769}" srcOrd="27" destOrd="0" presId="urn:microsoft.com/office/officeart/2008/layout/HexagonCluster"/>
    <dgm:cxn modelId="{53B8D18A-6675-49B9-A24E-4F9F2B0BF159}" type="presParOf" srcId="{9947EBCF-47B9-467D-9CEF-A12D83D50769}" destId="{15071882-3E50-47AD-B1F3-E60D8489E43F}" srcOrd="0" destOrd="0" presId="urn:microsoft.com/office/officeart/2008/layout/HexagonCluster"/>
    <dgm:cxn modelId="{68B7A7C1-1D3E-42D8-AED1-2C0AAD00F848}" type="presParOf" srcId="{54ADC3B5-CE8B-487E-ACA8-38E566ADC319}" destId="{139A1BAB-4280-4A06-80E4-891081D4DCFF}" srcOrd="28" destOrd="0" presId="urn:microsoft.com/office/officeart/2008/layout/HexagonCluster"/>
    <dgm:cxn modelId="{849030EE-AE6E-4A9F-A450-A753CD82B01E}" type="presParOf" srcId="{139A1BAB-4280-4A06-80E4-891081D4DCFF}" destId="{B7C9F80F-BF6B-445E-9CB3-84BA020ED4FE}" srcOrd="0" destOrd="0" presId="urn:microsoft.com/office/officeart/2008/layout/HexagonCluster"/>
    <dgm:cxn modelId="{5EBD5083-1535-40E4-B42D-91AB24CCDE92}" type="presParOf" srcId="{54ADC3B5-CE8B-487E-ACA8-38E566ADC319}" destId="{66C647BD-B5BE-4E05-8421-365C46B182DA}" srcOrd="29" destOrd="0" presId="urn:microsoft.com/office/officeart/2008/layout/HexagonCluster"/>
    <dgm:cxn modelId="{F5CA2164-0C23-4BB3-814F-976E49598680}" type="presParOf" srcId="{66C647BD-B5BE-4E05-8421-365C46B182DA}" destId="{9A0D374B-CB6E-46C8-AECF-E63118FB289A}" srcOrd="0" destOrd="0" presId="urn:microsoft.com/office/officeart/2008/layout/HexagonCluster"/>
    <dgm:cxn modelId="{3A9FEFA3-0278-4F32-8B22-6E70C4ECE6BE}" type="presParOf" srcId="{54ADC3B5-CE8B-487E-ACA8-38E566ADC319}" destId="{A90DE838-707D-4E59-86F0-BAF834A1556D}" srcOrd="30" destOrd="0" presId="urn:microsoft.com/office/officeart/2008/layout/HexagonCluster"/>
    <dgm:cxn modelId="{42766D69-24B7-4BA4-B9B6-8722671B763F}" type="presParOf" srcId="{A90DE838-707D-4E59-86F0-BAF834A1556D}" destId="{95BFFB87-968F-42DD-B559-F015F5622F52}" srcOrd="0" destOrd="0" presId="urn:microsoft.com/office/officeart/2008/layout/HexagonCluster"/>
    <dgm:cxn modelId="{9CCF6E85-77B0-4FAC-8F1F-BEA8D9BA5545}" type="presParOf" srcId="{54ADC3B5-CE8B-487E-ACA8-38E566ADC319}" destId="{9F9643E0-2E74-4129-BEB0-9E442D0B902E}" srcOrd="31" destOrd="0" presId="urn:microsoft.com/office/officeart/2008/layout/HexagonCluster"/>
    <dgm:cxn modelId="{E8B766AC-AA43-44AD-B36F-7907D3FB95CC}" type="presParOf" srcId="{9F9643E0-2E74-4129-BEB0-9E442D0B902E}" destId="{3204BD0A-7DC2-419D-9F54-59E8C47E398C}" srcOrd="0" destOrd="0" presId="urn:microsoft.com/office/officeart/2008/layout/HexagonCluster"/>
    <dgm:cxn modelId="{7BC095E8-C6A2-49A8-A86E-2DE279BB8732}" type="presParOf" srcId="{54ADC3B5-CE8B-487E-ACA8-38E566ADC319}" destId="{7EBF601E-5DBD-447E-AA94-BA64CEB0E346}" srcOrd="32" destOrd="0" presId="urn:microsoft.com/office/officeart/2008/layout/HexagonCluster"/>
    <dgm:cxn modelId="{3DBAEF06-456A-4A2E-BDFB-7AD1D193E342}" type="presParOf" srcId="{7EBF601E-5DBD-447E-AA94-BA64CEB0E346}" destId="{EFF8630A-015B-4C90-8DEF-D09D3DE1540E}" srcOrd="0" destOrd="0" presId="urn:microsoft.com/office/officeart/2008/layout/HexagonCluster"/>
    <dgm:cxn modelId="{D453E834-EEB2-4775-9CFD-C6D71237C419}" type="presParOf" srcId="{54ADC3B5-CE8B-487E-ACA8-38E566ADC319}" destId="{33D82057-0490-41F9-916C-1BBA85FC8B52}" srcOrd="33" destOrd="0" presId="urn:microsoft.com/office/officeart/2008/layout/HexagonCluster"/>
    <dgm:cxn modelId="{634BB528-53E6-4668-8485-1DFD91219D40}" type="presParOf" srcId="{33D82057-0490-41F9-916C-1BBA85FC8B52}" destId="{2B1A3D31-F614-41D6-A58F-0DFF04227AB7}" srcOrd="0" destOrd="0" presId="urn:microsoft.com/office/officeart/2008/layout/HexagonCluster"/>
    <dgm:cxn modelId="{D6353B4C-83F9-4270-A5F5-CF2F6E08745F}" type="presParOf" srcId="{54ADC3B5-CE8B-487E-ACA8-38E566ADC319}" destId="{2AC65635-26C8-4EFD-B098-D19A26B29403}" srcOrd="34" destOrd="0" presId="urn:microsoft.com/office/officeart/2008/layout/HexagonCluster"/>
    <dgm:cxn modelId="{6573582B-5DDF-4C6B-8287-69CD22B3DC40}" type="presParOf" srcId="{2AC65635-26C8-4EFD-B098-D19A26B29403}" destId="{44A3CDE8-E70C-45DE-98AF-3D4B56820475}" srcOrd="0" destOrd="0" presId="urn:microsoft.com/office/officeart/2008/layout/HexagonCluster"/>
    <dgm:cxn modelId="{9DF47561-730F-4376-9276-5BCDF8478E86}" type="presParOf" srcId="{54ADC3B5-CE8B-487E-ACA8-38E566ADC319}" destId="{796F7FF1-24B7-4972-B36A-C7BEEE9EA580}" srcOrd="35" destOrd="0" presId="urn:microsoft.com/office/officeart/2008/layout/HexagonCluster"/>
    <dgm:cxn modelId="{618AB78C-46B7-421E-B6DE-63A91F1C06A6}" type="presParOf" srcId="{796F7FF1-24B7-4972-B36A-C7BEEE9EA580}" destId="{B3351796-0794-4516-A375-3FC64F4DF80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9529F9-13CE-4A57-ADE2-419463B4F8EF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6BDD09B-0034-4E44-A214-71FA1BA4D4FC}">
      <dgm:prSet phldrT="[Text]"/>
      <dgm:spPr/>
      <dgm:t>
        <a:bodyPr/>
        <a:lstStyle/>
        <a:p>
          <a:r>
            <a:rPr lang="en-GB" b="1" dirty="0"/>
            <a:t>Extending</a:t>
          </a:r>
          <a:r>
            <a:rPr lang="en-GB" dirty="0"/>
            <a:t>:  beyond the taught curriculum</a:t>
          </a:r>
        </a:p>
      </dgm:t>
    </dgm:pt>
    <dgm:pt modelId="{6D839E99-8BCB-4C56-9BB9-CBD14AEF0E7F}" type="parTrans" cxnId="{A4C1006F-C417-4E29-90D0-05FE4ED98579}">
      <dgm:prSet/>
      <dgm:spPr/>
      <dgm:t>
        <a:bodyPr/>
        <a:lstStyle/>
        <a:p>
          <a:endParaRPr lang="en-GB"/>
        </a:p>
      </dgm:t>
    </dgm:pt>
    <dgm:pt modelId="{9A5D9D39-FFE6-4E6C-AA8B-696975F34F37}" type="sibTrans" cxnId="{A4C1006F-C417-4E29-90D0-05FE4ED98579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51E5B51-1E98-49F0-AA55-824DFD1F0D0F}">
      <dgm:prSet phldrT="[Text]" custT="1"/>
      <dgm:spPr/>
      <dgm:t>
        <a:bodyPr/>
        <a:lstStyle/>
        <a:p>
          <a:r>
            <a:rPr lang="en-GB" sz="1200" b="1" dirty="0"/>
            <a:t>Greenwashing </a:t>
          </a:r>
          <a:endParaRPr lang="en-GB" sz="1200" dirty="0"/>
        </a:p>
      </dgm:t>
    </dgm:pt>
    <dgm:pt modelId="{A3514FEC-0AA0-4240-8431-5B4AA39AC1FF}" type="parTrans" cxnId="{C101089C-298E-4F60-83A1-97474BE7C6BA}">
      <dgm:prSet/>
      <dgm:spPr/>
      <dgm:t>
        <a:bodyPr/>
        <a:lstStyle/>
        <a:p>
          <a:endParaRPr lang="en-GB"/>
        </a:p>
      </dgm:t>
    </dgm:pt>
    <dgm:pt modelId="{EAE58FCF-FC3D-4CBE-B5E7-94F6A5A8C471}" type="sibTrans" cxnId="{C101089C-298E-4F60-83A1-97474BE7C6BA}">
      <dgm:prSet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D38AE8A6-DAB3-46FF-8AF0-2378E27915CF}">
      <dgm:prSet phldrT="[Text]"/>
      <dgm:spPr/>
      <dgm:t>
        <a:bodyPr/>
        <a:lstStyle/>
        <a:p>
          <a:r>
            <a:rPr lang="en-GB" b="1" dirty="0"/>
            <a:t>Climate literacy: </a:t>
          </a:r>
          <a:r>
            <a:rPr lang="en-GB" dirty="0"/>
            <a:t>building knowledge in a sequenced order </a:t>
          </a:r>
        </a:p>
      </dgm:t>
    </dgm:pt>
    <dgm:pt modelId="{7C455470-9B36-45E0-94EC-1553175C70B7}" type="parTrans" cxnId="{506520CE-C04B-4CAE-B127-5DC11B98A910}">
      <dgm:prSet/>
      <dgm:spPr/>
      <dgm:t>
        <a:bodyPr/>
        <a:lstStyle/>
        <a:p>
          <a:endParaRPr lang="en-GB"/>
        </a:p>
      </dgm:t>
    </dgm:pt>
    <dgm:pt modelId="{9FA59558-5EF1-4603-8AC5-3E82F407B487}" type="sibTrans" cxnId="{506520CE-C04B-4CAE-B127-5DC11B98A910}">
      <dgm:prSet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1ABED317-E119-4F20-BD70-7054F1135BF4}">
      <dgm:prSet phldrT="[Text]"/>
      <dgm:spPr/>
      <dgm:t>
        <a:bodyPr/>
        <a:lstStyle/>
        <a:p>
          <a:r>
            <a:rPr lang="en-GB" b="1" dirty="0"/>
            <a:t>Equality and social justice</a:t>
          </a:r>
        </a:p>
      </dgm:t>
    </dgm:pt>
    <dgm:pt modelId="{83D47F30-E406-4AB0-A9AD-C838F74F0B5C}" type="parTrans" cxnId="{D9163531-440C-4083-B6D4-3213899185F7}">
      <dgm:prSet/>
      <dgm:spPr/>
      <dgm:t>
        <a:bodyPr/>
        <a:lstStyle/>
        <a:p>
          <a:endParaRPr lang="en-GB"/>
        </a:p>
      </dgm:t>
    </dgm:pt>
    <dgm:pt modelId="{9B5CD3D5-DF89-4F1E-9175-A4302943A0A2}" type="sibTrans" cxnId="{D9163531-440C-4083-B6D4-3213899185F7}">
      <dgm:prSet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C5D5417-6220-47EE-8394-A9CF51CC2FC3}">
      <dgm:prSet phldrT="[Text]"/>
      <dgm:spPr/>
      <dgm:t>
        <a:bodyPr/>
        <a:lstStyle/>
        <a:p>
          <a:r>
            <a:rPr lang="en-GB" b="1" dirty="0"/>
            <a:t>Eco-anxiety:  </a:t>
          </a:r>
          <a:r>
            <a:rPr lang="en-GB" b="0" dirty="0"/>
            <a:t>acknowledging and targeting</a:t>
          </a:r>
          <a:endParaRPr lang="en-GB" dirty="0"/>
        </a:p>
      </dgm:t>
    </dgm:pt>
    <dgm:pt modelId="{B4CC8000-425C-400C-9D2A-588E5511061D}" type="parTrans" cxnId="{F340E6C9-2C73-4A3A-ACA0-DA26CB0C7F84}">
      <dgm:prSet/>
      <dgm:spPr/>
      <dgm:t>
        <a:bodyPr/>
        <a:lstStyle/>
        <a:p>
          <a:endParaRPr lang="en-GB"/>
        </a:p>
      </dgm:t>
    </dgm:pt>
    <dgm:pt modelId="{C1A5B08E-DBEF-4C6C-A693-1732951AFFB7}" type="sibTrans" cxnId="{F340E6C9-2C73-4A3A-ACA0-DA26CB0C7F84}">
      <dgm:prSet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E2169FB9-44F4-479A-BC07-8175CCD31765}">
      <dgm:prSet phldrT="[Text]"/>
      <dgm:spPr/>
      <dgm:t>
        <a:bodyPr/>
        <a:lstStyle/>
        <a:p>
          <a:r>
            <a:rPr lang="en-GB" b="1" dirty="0"/>
            <a:t>Personalising and localising:  s</a:t>
          </a:r>
          <a:r>
            <a:rPr lang="en-GB" b="0" dirty="0"/>
            <a:t>olutions focused</a:t>
          </a:r>
        </a:p>
      </dgm:t>
    </dgm:pt>
    <dgm:pt modelId="{3D1FA199-F417-48BE-ACE4-6BBB72760A19}" type="parTrans" cxnId="{B6726A31-1A05-4DC8-8BBD-BCC61C8C0123}">
      <dgm:prSet/>
      <dgm:spPr/>
      <dgm:t>
        <a:bodyPr/>
        <a:lstStyle/>
        <a:p>
          <a:endParaRPr lang="en-GB"/>
        </a:p>
      </dgm:t>
    </dgm:pt>
    <dgm:pt modelId="{D00ECB71-BF7C-488B-A702-00DD6CB75D91}" type="sibTrans" cxnId="{B6726A31-1A05-4DC8-8BBD-BCC61C8C0123}">
      <dgm:prSet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E0C04163-0C0E-4115-8023-DA51E97C9DB1}">
      <dgm:prSet phldrT="[Text]"/>
      <dgm:spPr/>
      <dgm:t>
        <a:bodyPr/>
        <a:lstStyle/>
        <a:p>
          <a:r>
            <a:rPr lang="en-GB" b="1" dirty="0"/>
            <a:t>Valuing:  </a:t>
          </a:r>
          <a:r>
            <a:rPr lang="en-GB" b="0" dirty="0"/>
            <a:t>recognising and acknowledging experiences</a:t>
          </a:r>
        </a:p>
      </dgm:t>
    </dgm:pt>
    <dgm:pt modelId="{458A10B0-EA12-414A-86FB-D2B5FA68B1B2}" type="parTrans" cxnId="{8248115D-750A-4278-B581-472A472541B9}">
      <dgm:prSet/>
      <dgm:spPr/>
      <dgm:t>
        <a:bodyPr/>
        <a:lstStyle/>
        <a:p>
          <a:endParaRPr lang="en-GB"/>
        </a:p>
      </dgm:t>
    </dgm:pt>
    <dgm:pt modelId="{482838DB-8D3F-4293-AC84-1496DB6DEA4D}" type="sibTrans" cxnId="{8248115D-750A-4278-B581-472A472541B9}">
      <dgm:prSet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8A79DF06-B8F1-4E5D-BCDF-F789FE0184F6}">
      <dgm:prSet phldrT="[Text]"/>
      <dgm:spPr/>
      <dgm:t>
        <a:bodyPr/>
        <a:lstStyle/>
        <a:p>
          <a:r>
            <a:rPr lang="en-GB" b="1" dirty="0"/>
            <a:t>Creating Agency – </a:t>
          </a:r>
          <a:r>
            <a:rPr lang="en-GB" b="0" dirty="0"/>
            <a:t>creating actions</a:t>
          </a:r>
        </a:p>
      </dgm:t>
    </dgm:pt>
    <dgm:pt modelId="{9B44DA64-3150-4BAA-BDC4-D7830E3A40A6}" type="parTrans" cxnId="{87A84267-4C4F-42BC-8EE8-AD64E6A9A1F6}">
      <dgm:prSet/>
      <dgm:spPr/>
      <dgm:t>
        <a:bodyPr/>
        <a:lstStyle/>
        <a:p>
          <a:endParaRPr lang="en-GB"/>
        </a:p>
      </dgm:t>
    </dgm:pt>
    <dgm:pt modelId="{B861D5EE-9212-4803-958E-B7748F3799BC}" type="sibTrans" cxnId="{87A84267-4C4F-42BC-8EE8-AD64E6A9A1F6}">
      <dgm:prSet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Recycle with solid fill"/>
        </a:ext>
      </dgm:extLst>
    </dgm:pt>
    <dgm:pt modelId="{5C41DD38-C233-44E4-938B-B7AE7B3434CE}">
      <dgm:prSet phldrT="[Text]"/>
      <dgm:spPr/>
      <dgm:t>
        <a:bodyPr/>
        <a:lstStyle/>
        <a:p>
          <a:r>
            <a:rPr lang="en-GB" b="1" dirty="0"/>
            <a:t>Outdoor Learning </a:t>
          </a:r>
          <a:r>
            <a:rPr lang="en-GB" b="0" dirty="0"/>
            <a:t>– learning in and </a:t>
          </a:r>
          <a:r>
            <a:rPr lang="en-GB" b="0"/>
            <a:t>with nature</a:t>
          </a:r>
          <a:endParaRPr lang="en-GB" b="0" dirty="0"/>
        </a:p>
      </dgm:t>
    </dgm:pt>
    <dgm:pt modelId="{50FD22AA-D4AA-4FC9-BE30-D8860FB9E811}" type="parTrans" cxnId="{C6D6FB40-AF7C-4A64-9583-7E5CC652848A}">
      <dgm:prSet/>
      <dgm:spPr/>
      <dgm:t>
        <a:bodyPr/>
        <a:lstStyle/>
        <a:p>
          <a:endParaRPr lang="en-GB"/>
        </a:p>
      </dgm:t>
    </dgm:pt>
    <dgm:pt modelId="{6AAC0E91-472F-4850-B283-311C1BBD8250}" type="sibTrans" cxnId="{C6D6FB40-AF7C-4A64-9583-7E5CC652848A}">
      <dgm:prSet/>
      <dgm:spPr/>
      <dgm:t>
        <a:bodyPr/>
        <a:lstStyle/>
        <a:p>
          <a:endParaRPr lang="en-GB"/>
        </a:p>
      </dgm:t>
    </dgm:pt>
    <dgm:pt modelId="{54ADC3B5-CE8B-487E-ACA8-38E566ADC319}" type="pres">
      <dgm:prSet presAssocID="{539529F9-13CE-4A57-ADE2-419463B4F8EF}" presName="Name0" presStyleCnt="0">
        <dgm:presLayoutVars>
          <dgm:chMax val="21"/>
          <dgm:chPref val="21"/>
        </dgm:presLayoutVars>
      </dgm:prSet>
      <dgm:spPr/>
    </dgm:pt>
    <dgm:pt modelId="{B3174F1B-A8DD-437E-B22A-954E5B3548F3}" type="pres">
      <dgm:prSet presAssocID="{26BDD09B-0034-4E44-A214-71FA1BA4D4FC}" presName="text1" presStyleCnt="0"/>
      <dgm:spPr/>
    </dgm:pt>
    <dgm:pt modelId="{B530CAA5-26DC-409E-9A8A-3395F6838DB8}" type="pres">
      <dgm:prSet presAssocID="{26BDD09B-0034-4E44-A214-71FA1BA4D4FC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/>
    </dgm:pt>
    <dgm:pt modelId="{42EA0051-EF43-43DD-9E57-BBBC7C4BB700}" type="pres">
      <dgm:prSet presAssocID="{26BDD09B-0034-4E44-A214-71FA1BA4D4FC}" presName="textaccent1" presStyleCnt="0"/>
      <dgm:spPr/>
    </dgm:pt>
    <dgm:pt modelId="{F67E7E38-003B-4BC8-AD4F-F368E7BC410C}" type="pres">
      <dgm:prSet presAssocID="{26BDD09B-0034-4E44-A214-71FA1BA4D4FC}" presName="accentRepeatNode" presStyleLbl="solidAlignAcc1" presStyleIdx="0" presStyleCnt="18"/>
      <dgm:spPr/>
    </dgm:pt>
    <dgm:pt modelId="{857C4D47-4F4F-43F7-8059-19BF0299CBF8}" type="pres">
      <dgm:prSet presAssocID="{9A5D9D39-FFE6-4E6C-AA8B-696975F34F37}" presName="image1" presStyleCnt="0"/>
      <dgm:spPr/>
    </dgm:pt>
    <dgm:pt modelId="{F6C1502E-372F-41DA-B345-4118301AD248}" type="pres">
      <dgm:prSet presAssocID="{9A5D9D39-FFE6-4E6C-AA8B-696975F34F37}" presName="imageRepeatNode" presStyleLbl="alignAcc1" presStyleIdx="0" presStyleCnt="9"/>
      <dgm:spPr/>
    </dgm:pt>
    <dgm:pt modelId="{004699EB-898E-4D82-A8F9-59051B01FFA2}" type="pres">
      <dgm:prSet presAssocID="{9A5D9D39-FFE6-4E6C-AA8B-696975F34F37}" presName="imageaccent1" presStyleCnt="0"/>
      <dgm:spPr/>
    </dgm:pt>
    <dgm:pt modelId="{4A878DB0-B75C-40A6-8E35-78C88D5B3434}" type="pres">
      <dgm:prSet presAssocID="{9A5D9D39-FFE6-4E6C-AA8B-696975F34F37}" presName="accentRepeatNode" presStyleLbl="solidAlignAcc1" presStyleIdx="1" presStyleCnt="18"/>
      <dgm:spPr/>
    </dgm:pt>
    <dgm:pt modelId="{6A9E333F-7BDB-42BF-9C1D-4D2F2A4F22D9}" type="pres">
      <dgm:prSet presAssocID="{E2169FB9-44F4-479A-BC07-8175CCD31765}" presName="text2" presStyleCnt="0"/>
      <dgm:spPr/>
    </dgm:pt>
    <dgm:pt modelId="{B0001BA0-BAF1-4CB1-AA2B-40E556A604F4}" type="pres">
      <dgm:prSet presAssocID="{E2169FB9-44F4-479A-BC07-8175CCD31765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/>
    </dgm:pt>
    <dgm:pt modelId="{EBD62FB7-8D0B-41CC-87BE-E9BD601E10D2}" type="pres">
      <dgm:prSet presAssocID="{E2169FB9-44F4-479A-BC07-8175CCD31765}" presName="textaccent2" presStyleCnt="0"/>
      <dgm:spPr/>
    </dgm:pt>
    <dgm:pt modelId="{8D78740E-C932-425C-889E-3AAC5D1A9110}" type="pres">
      <dgm:prSet presAssocID="{E2169FB9-44F4-479A-BC07-8175CCD31765}" presName="accentRepeatNode" presStyleLbl="solidAlignAcc1" presStyleIdx="2" presStyleCnt="18"/>
      <dgm:spPr/>
    </dgm:pt>
    <dgm:pt modelId="{BE6E8BB5-EDE9-41AE-8E37-E675BD3EFABB}" type="pres">
      <dgm:prSet presAssocID="{D00ECB71-BF7C-488B-A702-00DD6CB75D91}" presName="image2" presStyleCnt="0"/>
      <dgm:spPr/>
    </dgm:pt>
    <dgm:pt modelId="{45B4086E-E914-4C70-9632-C45DCBCF94FA}" type="pres">
      <dgm:prSet presAssocID="{D00ECB71-BF7C-488B-A702-00DD6CB75D91}" presName="imageRepeatNode" presStyleLbl="alignAcc1" presStyleIdx="1" presStyleCnt="9"/>
      <dgm:spPr/>
    </dgm:pt>
    <dgm:pt modelId="{9ACA64EC-8D45-4FEA-89C3-0ECC655BF96E}" type="pres">
      <dgm:prSet presAssocID="{D00ECB71-BF7C-488B-A702-00DD6CB75D91}" presName="imageaccent2" presStyleCnt="0"/>
      <dgm:spPr/>
    </dgm:pt>
    <dgm:pt modelId="{0356B63B-1285-4231-944F-05F8CA4B32F4}" type="pres">
      <dgm:prSet presAssocID="{D00ECB71-BF7C-488B-A702-00DD6CB75D91}" presName="accentRepeatNode" presStyleLbl="solidAlignAcc1" presStyleIdx="3" presStyleCnt="18"/>
      <dgm:spPr/>
    </dgm:pt>
    <dgm:pt modelId="{D6E7D50C-5AC0-41F3-9C58-89C6D2AC98A8}" type="pres">
      <dgm:prSet presAssocID="{E0C04163-0C0E-4115-8023-DA51E97C9DB1}" presName="text3" presStyleCnt="0"/>
      <dgm:spPr/>
    </dgm:pt>
    <dgm:pt modelId="{287B298D-E9D3-44E3-AB55-9418A2D223FB}" type="pres">
      <dgm:prSet presAssocID="{E0C04163-0C0E-4115-8023-DA51E97C9DB1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/>
    </dgm:pt>
    <dgm:pt modelId="{065FF434-98CB-47DC-AEEC-F12D677700C5}" type="pres">
      <dgm:prSet presAssocID="{E0C04163-0C0E-4115-8023-DA51E97C9DB1}" presName="textaccent3" presStyleCnt="0"/>
      <dgm:spPr/>
    </dgm:pt>
    <dgm:pt modelId="{057B2C7D-CBFB-4D68-A297-4607D50B048A}" type="pres">
      <dgm:prSet presAssocID="{E0C04163-0C0E-4115-8023-DA51E97C9DB1}" presName="accentRepeatNode" presStyleLbl="solidAlignAcc1" presStyleIdx="4" presStyleCnt="18"/>
      <dgm:spPr/>
    </dgm:pt>
    <dgm:pt modelId="{F0C7D926-D75C-48AA-B3BB-EECE22556B19}" type="pres">
      <dgm:prSet presAssocID="{482838DB-8D3F-4293-AC84-1496DB6DEA4D}" presName="image3" presStyleCnt="0"/>
      <dgm:spPr/>
    </dgm:pt>
    <dgm:pt modelId="{3C6F3B59-7F57-4CB5-AE9D-1F613D88320B}" type="pres">
      <dgm:prSet presAssocID="{482838DB-8D3F-4293-AC84-1496DB6DEA4D}" presName="imageRepeatNode" presStyleLbl="alignAcc1" presStyleIdx="2" presStyleCnt="9"/>
      <dgm:spPr/>
    </dgm:pt>
    <dgm:pt modelId="{7C2833A8-1C48-4419-908D-575F0955DF5D}" type="pres">
      <dgm:prSet presAssocID="{482838DB-8D3F-4293-AC84-1496DB6DEA4D}" presName="imageaccent3" presStyleCnt="0"/>
      <dgm:spPr/>
    </dgm:pt>
    <dgm:pt modelId="{D3450C87-7C52-410A-B094-3582D2A0CFFF}" type="pres">
      <dgm:prSet presAssocID="{482838DB-8D3F-4293-AC84-1496DB6DEA4D}" presName="accentRepeatNode" presStyleLbl="solidAlignAcc1" presStyleIdx="5" presStyleCnt="18"/>
      <dgm:spPr/>
    </dgm:pt>
    <dgm:pt modelId="{E4539B38-CCE5-49A7-B3A7-AEC084C8F4D5}" type="pres">
      <dgm:prSet presAssocID="{1ABED317-E119-4F20-BD70-7054F1135BF4}" presName="text4" presStyleCnt="0"/>
      <dgm:spPr/>
    </dgm:pt>
    <dgm:pt modelId="{0EB93430-EB3C-455F-87B3-B029EE5806C9}" type="pres">
      <dgm:prSet presAssocID="{1ABED317-E119-4F20-BD70-7054F1135BF4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/>
    </dgm:pt>
    <dgm:pt modelId="{337023A3-C196-4D31-B506-52A22D94799F}" type="pres">
      <dgm:prSet presAssocID="{1ABED317-E119-4F20-BD70-7054F1135BF4}" presName="textaccent4" presStyleCnt="0"/>
      <dgm:spPr/>
    </dgm:pt>
    <dgm:pt modelId="{ED35A6BD-459B-4FBB-A235-CD10DE71E911}" type="pres">
      <dgm:prSet presAssocID="{1ABED317-E119-4F20-BD70-7054F1135BF4}" presName="accentRepeatNode" presStyleLbl="solidAlignAcc1" presStyleIdx="6" presStyleCnt="18"/>
      <dgm:spPr/>
    </dgm:pt>
    <dgm:pt modelId="{0ED8229D-558B-4C29-AC5B-E4AF6ABE5AE1}" type="pres">
      <dgm:prSet presAssocID="{9B5CD3D5-DF89-4F1E-9175-A4302943A0A2}" presName="image4" presStyleCnt="0"/>
      <dgm:spPr/>
    </dgm:pt>
    <dgm:pt modelId="{8885A00D-9BA4-4C92-9474-9E5D23DDD3AF}" type="pres">
      <dgm:prSet presAssocID="{9B5CD3D5-DF89-4F1E-9175-A4302943A0A2}" presName="imageRepeatNode" presStyleLbl="alignAcc1" presStyleIdx="3" presStyleCnt="9"/>
      <dgm:spPr/>
    </dgm:pt>
    <dgm:pt modelId="{E86C4821-DFD8-4471-A837-2BF3E6F8414C}" type="pres">
      <dgm:prSet presAssocID="{9B5CD3D5-DF89-4F1E-9175-A4302943A0A2}" presName="imageaccent4" presStyleCnt="0"/>
      <dgm:spPr/>
    </dgm:pt>
    <dgm:pt modelId="{52C37837-1D1D-43CD-B3B6-C776C3048143}" type="pres">
      <dgm:prSet presAssocID="{9B5CD3D5-DF89-4F1E-9175-A4302943A0A2}" presName="accentRepeatNode" presStyleLbl="solidAlignAcc1" presStyleIdx="7" presStyleCnt="18"/>
      <dgm:spPr/>
    </dgm:pt>
    <dgm:pt modelId="{5219958B-B5FA-4C84-B589-49D5F0EA3710}" type="pres">
      <dgm:prSet presAssocID="{351E5B51-1E98-49F0-AA55-824DFD1F0D0F}" presName="text5" presStyleCnt="0"/>
      <dgm:spPr/>
    </dgm:pt>
    <dgm:pt modelId="{FF7A2EC8-819F-4A28-BD8D-C0D3CC6E6D22}" type="pres">
      <dgm:prSet presAssocID="{351E5B51-1E98-49F0-AA55-824DFD1F0D0F}" presName="textRepeatNode" presStyleLbl="alignNode1" presStyleIdx="4" presStyleCnt="9">
        <dgm:presLayoutVars>
          <dgm:chMax val="0"/>
          <dgm:chPref val="0"/>
          <dgm:bulletEnabled val="1"/>
        </dgm:presLayoutVars>
      </dgm:prSet>
      <dgm:spPr/>
    </dgm:pt>
    <dgm:pt modelId="{4444AC8F-7D2E-4514-AA19-BD80A4AD7CA2}" type="pres">
      <dgm:prSet presAssocID="{351E5B51-1E98-49F0-AA55-824DFD1F0D0F}" presName="textaccent5" presStyleCnt="0"/>
      <dgm:spPr/>
    </dgm:pt>
    <dgm:pt modelId="{5770EFDC-9FF7-4C4F-9AF1-EC4C7ECDAA71}" type="pres">
      <dgm:prSet presAssocID="{351E5B51-1E98-49F0-AA55-824DFD1F0D0F}" presName="accentRepeatNode" presStyleLbl="solidAlignAcc1" presStyleIdx="8" presStyleCnt="18"/>
      <dgm:spPr/>
    </dgm:pt>
    <dgm:pt modelId="{7D136156-E5F4-4B33-8C3C-7584B4F3516E}" type="pres">
      <dgm:prSet presAssocID="{EAE58FCF-FC3D-4CBE-B5E7-94F6A5A8C471}" presName="image5" presStyleCnt="0"/>
      <dgm:spPr/>
    </dgm:pt>
    <dgm:pt modelId="{267BD42B-7D96-45A5-97AC-A73E8DA0A6D1}" type="pres">
      <dgm:prSet presAssocID="{EAE58FCF-FC3D-4CBE-B5E7-94F6A5A8C471}" presName="imageRepeatNode" presStyleLbl="alignAcc1" presStyleIdx="4" presStyleCnt="9"/>
      <dgm:spPr/>
    </dgm:pt>
    <dgm:pt modelId="{C13147CB-DF81-44B7-8B0B-40E3D03CA10A}" type="pres">
      <dgm:prSet presAssocID="{EAE58FCF-FC3D-4CBE-B5E7-94F6A5A8C471}" presName="imageaccent5" presStyleCnt="0"/>
      <dgm:spPr/>
    </dgm:pt>
    <dgm:pt modelId="{B97FFF96-860B-49DF-AA52-928374F91F07}" type="pres">
      <dgm:prSet presAssocID="{EAE58FCF-FC3D-4CBE-B5E7-94F6A5A8C471}" presName="accentRepeatNode" presStyleLbl="solidAlignAcc1" presStyleIdx="9" presStyleCnt="18"/>
      <dgm:spPr/>
    </dgm:pt>
    <dgm:pt modelId="{195A49D9-072C-4C26-9089-25BB4F960E24}" type="pres">
      <dgm:prSet presAssocID="{D38AE8A6-DAB3-46FF-8AF0-2378E27915CF}" presName="text6" presStyleCnt="0"/>
      <dgm:spPr/>
    </dgm:pt>
    <dgm:pt modelId="{E3341895-5598-4862-9931-75EBBE608DD1}" type="pres">
      <dgm:prSet presAssocID="{D38AE8A6-DAB3-46FF-8AF0-2378E27915CF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/>
    </dgm:pt>
    <dgm:pt modelId="{2DDD6FC3-AA9F-4904-9AC2-742556259461}" type="pres">
      <dgm:prSet presAssocID="{D38AE8A6-DAB3-46FF-8AF0-2378E27915CF}" presName="textaccent6" presStyleCnt="0"/>
      <dgm:spPr/>
    </dgm:pt>
    <dgm:pt modelId="{43CB9958-B53C-4660-92A6-45A2808E079A}" type="pres">
      <dgm:prSet presAssocID="{D38AE8A6-DAB3-46FF-8AF0-2378E27915CF}" presName="accentRepeatNode" presStyleLbl="solidAlignAcc1" presStyleIdx="10" presStyleCnt="18"/>
      <dgm:spPr/>
    </dgm:pt>
    <dgm:pt modelId="{F0DE70F6-83BB-4424-8E84-9CF059A267EE}" type="pres">
      <dgm:prSet presAssocID="{9FA59558-5EF1-4603-8AC5-3E82F407B487}" presName="image6" presStyleCnt="0"/>
      <dgm:spPr/>
    </dgm:pt>
    <dgm:pt modelId="{A5267353-E071-435C-8F6B-3CEB585C2BD2}" type="pres">
      <dgm:prSet presAssocID="{9FA59558-5EF1-4603-8AC5-3E82F407B487}" presName="imageRepeatNode" presStyleLbl="alignAcc1" presStyleIdx="5" presStyleCnt="9"/>
      <dgm:spPr/>
    </dgm:pt>
    <dgm:pt modelId="{162CEC3E-E971-49FC-9CB4-F499E8B6D402}" type="pres">
      <dgm:prSet presAssocID="{9FA59558-5EF1-4603-8AC5-3E82F407B487}" presName="imageaccent6" presStyleCnt="0"/>
      <dgm:spPr/>
    </dgm:pt>
    <dgm:pt modelId="{F8D39265-43E8-4014-8B4B-9259862A6323}" type="pres">
      <dgm:prSet presAssocID="{9FA59558-5EF1-4603-8AC5-3E82F407B487}" presName="accentRepeatNode" presStyleLbl="solidAlignAcc1" presStyleIdx="11" presStyleCnt="18"/>
      <dgm:spPr/>
    </dgm:pt>
    <dgm:pt modelId="{819D23A1-2D7F-4D35-8715-018787D9CB3C}" type="pres">
      <dgm:prSet presAssocID="{3C5D5417-6220-47EE-8394-A9CF51CC2FC3}" presName="text7" presStyleCnt="0"/>
      <dgm:spPr/>
    </dgm:pt>
    <dgm:pt modelId="{39723570-8119-483B-B9BF-E0F80C5003E5}" type="pres">
      <dgm:prSet presAssocID="{3C5D5417-6220-47EE-8394-A9CF51CC2FC3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/>
    </dgm:pt>
    <dgm:pt modelId="{4A403EFC-E817-488C-B081-ABACC03643F7}" type="pres">
      <dgm:prSet presAssocID="{3C5D5417-6220-47EE-8394-A9CF51CC2FC3}" presName="textaccent7" presStyleCnt="0"/>
      <dgm:spPr/>
    </dgm:pt>
    <dgm:pt modelId="{DE4868B3-F206-42C0-BB5F-6F998705A44D}" type="pres">
      <dgm:prSet presAssocID="{3C5D5417-6220-47EE-8394-A9CF51CC2FC3}" presName="accentRepeatNode" presStyleLbl="solidAlignAcc1" presStyleIdx="12" presStyleCnt="18"/>
      <dgm:spPr/>
    </dgm:pt>
    <dgm:pt modelId="{7D6978BE-E612-4CA9-AD5B-D2FFFDDFB146}" type="pres">
      <dgm:prSet presAssocID="{C1A5B08E-DBEF-4C6C-A693-1732951AFFB7}" presName="image7" presStyleCnt="0"/>
      <dgm:spPr/>
    </dgm:pt>
    <dgm:pt modelId="{B6F6053E-C016-42D4-8D40-0FBBA301A1D5}" type="pres">
      <dgm:prSet presAssocID="{C1A5B08E-DBEF-4C6C-A693-1732951AFFB7}" presName="imageRepeatNode" presStyleLbl="alignAcc1" presStyleIdx="6" presStyleCnt="9"/>
      <dgm:spPr/>
    </dgm:pt>
    <dgm:pt modelId="{9947EBCF-47B9-467D-9CEF-A12D83D50769}" type="pres">
      <dgm:prSet presAssocID="{C1A5B08E-DBEF-4C6C-A693-1732951AFFB7}" presName="imageaccent7" presStyleCnt="0"/>
      <dgm:spPr/>
    </dgm:pt>
    <dgm:pt modelId="{15071882-3E50-47AD-B1F3-E60D8489E43F}" type="pres">
      <dgm:prSet presAssocID="{C1A5B08E-DBEF-4C6C-A693-1732951AFFB7}" presName="accentRepeatNode" presStyleLbl="solidAlignAcc1" presStyleIdx="13" presStyleCnt="18"/>
      <dgm:spPr/>
    </dgm:pt>
    <dgm:pt modelId="{139A1BAB-4280-4A06-80E4-891081D4DCFF}" type="pres">
      <dgm:prSet presAssocID="{8A79DF06-B8F1-4E5D-BCDF-F789FE0184F6}" presName="text8" presStyleCnt="0"/>
      <dgm:spPr/>
    </dgm:pt>
    <dgm:pt modelId="{B7C9F80F-BF6B-445E-9CB3-84BA020ED4FE}" type="pres">
      <dgm:prSet presAssocID="{8A79DF06-B8F1-4E5D-BCDF-F789FE0184F6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/>
    </dgm:pt>
    <dgm:pt modelId="{66C647BD-B5BE-4E05-8421-365C46B182DA}" type="pres">
      <dgm:prSet presAssocID="{8A79DF06-B8F1-4E5D-BCDF-F789FE0184F6}" presName="textaccent8" presStyleCnt="0"/>
      <dgm:spPr/>
    </dgm:pt>
    <dgm:pt modelId="{9A0D374B-CB6E-46C8-AECF-E63118FB289A}" type="pres">
      <dgm:prSet presAssocID="{8A79DF06-B8F1-4E5D-BCDF-F789FE0184F6}" presName="accentRepeatNode" presStyleLbl="solidAlignAcc1" presStyleIdx="14" presStyleCnt="18"/>
      <dgm:spPr/>
    </dgm:pt>
    <dgm:pt modelId="{A90DE838-707D-4E59-86F0-BAF834A1556D}" type="pres">
      <dgm:prSet presAssocID="{B861D5EE-9212-4803-958E-B7748F3799BC}" presName="image8" presStyleCnt="0"/>
      <dgm:spPr/>
    </dgm:pt>
    <dgm:pt modelId="{95BFFB87-968F-42DD-B559-F015F5622F52}" type="pres">
      <dgm:prSet presAssocID="{B861D5EE-9212-4803-958E-B7748F3799BC}" presName="imageRepeatNode" presStyleLbl="alignAcc1" presStyleIdx="7" presStyleCnt="9"/>
      <dgm:spPr/>
    </dgm:pt>
    <dgm:pt modelId="{9F9643E0-2E74-4129-BEB0-9E442D0B902E}" type="pres">
      <dgm:prSet presAssocID="{B861D5EE-9212-4803-958E-B7748F3799BC}" presName="imageaccent8" presStyleCnt="0"/>
      <dgm:spPr/>
    </dgm:pt>
    <dgm:pt modelId="{3204BD0A-7DC2-419D-9F54-59E8C47E398C}" type="pres">
      <dgm:prSet presAssocID="{B861D5EE-9212-4803-958E-B7748F3799BC}" presName="accentRepeatNode" presStyleLbl="solidAlignAcc1" presStyleIdx="15" presStyleCnt="18"/>
      <dgm:spPr/>
    </dgm:pt>
    <dgm:pt modelId="{7EBF601E-5DBD-447E-AA94-BA64CEB0E346}" type="pres">
      <dgm:prSet presAssocID="{5C41DD38-C233-44E4-938B-B7AE7B3434CE}" presName="text9" presStyleCnt="0"/>
      <dgm:spPr/>
    </dgm:pt>
    <dgm:pt modelId="{EFF8630A-015B-4C90-8DEF-D09D3DE1540E}" type="pres">
      <dgm:prSet presAssocID="{5C41DD38-C233-44E4-938B-B7AE7B3434CE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/>
    </dgm:pt>
    <dgm:pt modelId="{33D82057-0490-41F9-916C-1BBA85FC8B52}" type="pres">
      <dgm:prSet presAssocID="{5C41DD38-C233-44E4-938B-B7AE7B3434CE}" presName="textaccent9" presStyleCnt="0"/>
      <dgm:spPr/>
    </dgm:pt>
    <dgm:pt modelId="{2B1A3D31-F614-41D6-A58F-0DFF04227AB7}" type="pres">
      <dgm:prSet presAssocID="{5C41DD38-C233-44E4-938B-B7AE7B3434CE}" presName="accentRepeatNode" presStyleLbl="solidAlignAcc1" presStyleIdx="16" presStyleCnt="18"/>
      <dgm:spPr/>
    </dgm:pt>
    <dgm:pt modelId="{2AC65635-26C8-4EFD-B098-D19A26B29403}" type="pres">
      <dgm:prSet presAssocID="{6AAC0E91-472F-4850-B283-311C1BBD8250}" presName="image9" presStyleCnt="0"/>
      <dgm:spPr/>
    </dgm:pt>
    <dgm:pt modelId="{44A3CDE8-E70C-45DE-98AF-3D4B56820475}" type="pres">
      <dgm:prSet presAssocID="{6AAC0E91-472F-4850-B283-311C1BBD8250}" presName="imageRepeatNode" presStyleLbl="alignAcc1" presStyleIdx="8" presStyleCnt="9"/>
      <dgm:spPr/>
    </dgm:pt>
    <dgm:pt modelId="{796F7FF1-24B7-4972-B36A-C7BEEE9EA580}" type="pres">
      <dgm:prSet presAssocID="{6AAC0E91-472F-4850-B283-311C1BBD8250}" presName="imageaccent9" presStyleCnt="0"/>
      <dgm:spPr/>
    </dgm:pt>
    <dgm:pt modelId="{B3351796-0794-4516-A375-3FC64F4DF801}" type="pres">
      <dgm:prSet presAssocID="{6AAC0E91-472F-4850-B283-311C1BBD8250}" presName="accentRepeatNode" presStyleLbl="solidAlignAcc1" presStyleIdx="17" presStyleCnt="18"/>
      <dgm:spPr/>
    </dgm:pt>
  </dgm:ptLst>
  <dgm:cxnLst>
    <dgm:cxn modelId="{1EA76309-875E-4759-9C06-E34F0767CD7E}" type="presOf" srcId="{E0C04163-0C0E-4115-8023-DA51E97C9DB1}" destId="{287B298D-E9D3-44E3-AB55-9418A2D223FB}" srcOrd="0" destOrd="0" presId="urn:microsoft.com/office/officeart/2008/layout/HexagonCluster"/>
    <dgm:cxn modelId="{3E8E0918-0D56-44F6-89E1-55A129961EA5}" type="presOf" srcId="{26BDD09B-0034-4E44-A214-71FA1BA4D4FC}" destId="{B530CAA5-26DC-409E-9A8A-3395F6838DB8}" srcOrd="0" destOrd="0" presId="urn:microsoft.com/office/officeart/2008/layout/HexagonCluster"/>
    <dgm:cxn modelId="{3D2FB418-E0BE-4497-B843-A7990FFEBEF1}" type="presOf" srcId="{6AAC0E91-472F-4850-B283-311C1BBD8250}" destId="{44A3CDE8-E70C-45DE-98AF-3D4B56820475}" srcOrd="0" destOrd="0" presId="urn:microsoft.com/office/officeart/2008/layout/HexagonCluster"/>
    <dgm:cxn modelId="{FCBA3C1B-2A22-42B5-9734-8B9B21F3D353}" type="presOf" srcId="{539529F9-13CE-4A57-ADE2-419463B4F8EF}" destId="{54ADC3B5-CE8B-487E-ACA8-38E566ADC319}" srcOrd="0" destOrd="0" presId="urn:microsoft.com/office/officeart/2008/layout/HexagonCluster"/>
    <dgm:cxn modelId="{F5BAC720-12F9-452C-87B4-8ED8EA2B947B}" type="presOf" srcId="{C1A5B08E-DBEF-4C6C-A693-1732951AFFB7}" destId="{B6F6053E-C016-42D4-8D40-0FBBA301A1D5}" srcOrd="0" destOrd="0" presId="urn:microsoft.com/office/officeart/2008/layout/HexagonCluster"/>
    <dgm:cxn modelId="{44F36324-C408-4F6A-B874-67F866D52074}" type="presOf" srcId="{8A79DF06-B8F1-4E5D-BCDF-F789FE0184F6}" destId="{B7C9F80F-BF6B-445E-9CB3-84BA020ED4FE}" srcOrd="0" destOrd="0" presId="urn:microsoft.com/office/officeart/2008/layout/HexagonCluster"/>
    <dgm:cxn modelId="{D9163531-440C-4083-B6D4-3213899185F7}" srcId="{539529F9-13CE-4A57-ADE2-419463B4F8EF}" destId="{1ABED317-E119-4F20-BD70-7054F1135BF4}" srcOrd="3" destOrd="0" parTransId="{83D47F30-E406-4AB0-A9AD-C838F74F0B5C}" sibTransId="{9B5CD3D5-DF89-4F1E-9175-A4302943A0A2}"/>
    <dgm:cxn modelId="{B6726A31-1A05-4DC8-8BBD-BCC61C8C0123}" srcId="{539529F9-13CE-4A57-ADE2-419463B4F8EF}" destId="{E2169FB9-44F4-479A-BC07-8175CCD31765}" srcOrd="1" destOrd="0" parTransId="{3D1FA199-F417-48BE-ACE4-6BBB72760A19}" sibTransId="{D00ECB71-BF7C-488B-A702-00DD6CB75D91}"/>
    <dgm:cxn modelId="{C6D6FB40-AF7C-4A64-9583-7E5CC652848A}" srcId="{539529F9-13CE-4A57-ADE2-419463B4F8EF}" destId="{5C41DD38-C233-44E4-938B-B7AE7B3434CE}" srcOrd="8" destOrd="0" parTransId="{50FD22AA-D4AA-4FC9-BE30-D8860FB9E811}" sibTransId="{6AAC0E91-472F-4850-B283-311C1BBD8250}"/>
    <dgm:cxn modelId="{8248115D-750A-4278-B581-472A472541B9}" srcId="{539529F9-13CE-4A57-ADE2-419463B4F8EF}" destId="{E0C04163-0C0E-4115-8023-DA51E97C9DB1}" srcOrd="2" destOrd="0" parTransId="{458A10B0-EA12-414A-86FB-D2B5FA68B1B2}" sibTransId="{482838DB-8D3F-4293-AC84-1496DB6DEA4D}"/>
    <dgm:cxn modelId="{A0072A43-D31D-45DF-AC3C-53DB74AC8335}" type="presOf" srcId="{9A5D9D39-FFE6-4E6C-AA8B-696975F34F37}" destId="{F6C1502E-372F-41DA-B345-4118301AD248}" srcOrd="0" destOrd="0" presId="urn:microsoft.com/office/officeart/2008/layout/HexagonCluster"/>
    <dgm:cxn modelId="{87A84267-4C4F-42BC-8EE8-AD64E6A9A1F6}" srcId="{539529F9-13CE-4A57-ADE2-419463B4F8EF}" destId="{8A79DF06-B8F1-4E5D-BCDF-F789FE0184F6}" srcOrd="7" destOrd="0" parTransId="{9B44DA64-3150-4BAA-BDC4-D7830E3A40A6}" sibTransId="{B861D5EE-9212-4803-958E-B7748F3799BC}"/>
    <dgm:cxn modelId="{2E4A614C-20FE-4DF2-A61E-BE931622511B}" type="presOf" srcId="{482838DB-8D3F-4293-AC84-1496DB6DEA4D}" destId="{3C6F3B59-7F57-4CB5-AE9D-1F613D88320B}" srcOrd="0" destOrd="0" presId="urn:microsoft.com/office/officeart/2008/layout/HexagonCluster"/>
    <dgm:cxn modelId="{A4C1006F-C417-4E29-90D0-05FE4ED98579}" srcId="{539529F9-13CE-4A57-ADE2-419463B4F8EF}" destId="{26BDD09B-0034-4E44-A214-71FA1BA4D4FC}" srcOrd="0" destOrd="0" parTransId="{6D839E99-8BCB-4C56-9BB9-CBD14AEF0E7F}" sibTransId="{9A5D9D39-FFE6-4E6C-AA8B-696975F34F37}"/>
    <dgm:cxn modelId="{3A559E50-A566-4A2B-B0D9-7D5D96404233}" type="presOf" srcId="{9FA59558-5EF1-4603-8AC5-3E82F407B487}" destId="{A5267353-E071-435C-8F6B-3CEB585C2BD2}" srcOrd="0" destOrd="0" presId="urn:microsoft.com/office/officeart/2008/layout/HexagonCluster"/>
    <dgm:cxn modelId="{E8603C76-77CF-47DE-A991-FCE14D2988E2}" type="presOf" srcId="{B861D5EE-9212-4803-958E-B7748F3799BC}" destId="{95BFFB87-968F-42DD-B559-F015F5622F52}" srcOrd="0" destOrd="0" presId="urn:microsoft.com/office/officeart/2008/layout/HexagonCluster"/>
    <dgm:cxn modelId="{8CE80296-C2C8-4669-8CBC-05E2723271DB}" type="presOf" srcId="{5C41DD38-C233-44E4-938B-B7AE7B3434CE}" destId="{EFF8630A-015B-4C90-8DEF-D09D3DE1540E}" srcOrd="0" destOrd="0" presId="urn:microsoft.com/office/officeart/2008/layout/HexagonCluster"/>
    <dgm:cxn modelId="{C101089C-298E-4F60-83A1-97474BE7C6BA}" srcId="{539529F9-13CE-4A57-ADE2-419463B4F8EF}" destId="{351E5B51-1E98-49F0-AA55-824DFD1F0D0F}" srcOrd="4" destOrd="0" parTransId="{A3514FEC-0AA0-4240-8431-5B4AA39AC1FF}" sibTransId="{EAE58FCF-FC3D-4CBE-B5E7-94F6A5A8C471}"/>
    <dgm:cxn modelId="{B502F9B3-044D-4868-B507-1E24F9A6109A}" type="presOf" srcId="{1ABED317-E119-4F20-BD70-7054F1135BF4}" destId="{0EB93430-EB3C-455F-87B3-B029EE5806C9}" srcOrd="0" destOrd="0" presId="urn:microsoft.com/office/officeart/2008/layout/HexagonCluster"/>
    <dgm:cxn modelId="{539CF9BF-2B36-4B00-AD02-6F176E962DA2}" type="presOf" srcId="{EAE58FCF-FC3D-4CBE-B5E7-94F6A5A8C471}" destId="{267BD42B-7D96-45A5-97AC-A73E8DA0A6D1}" srcOrd="0" destOrd="0" presId="urn:microsoft.com/office/officeart/2008/layout/HexagonCluster"/>
    <dgm:cxn modelId="{F340E6C9-2C73-4A3A-ACA0-DA26CB0C7F84}" srcId="{539529F9-13CE-4A57-ADE2-419463B4F8EF}" destId="{3C5D5417-6220-47EE-8394-A9CF51CC2FC3}" srcOrd="6" destOrd="0" parTransId="{B4CC8000-425C-400C-9D2A-588E5511061D}" sibTransId="{C1A5B08E-DBEF-4C6C-A693-1732951AFFB7}"/>
    <dgm:cxn modelId="{EA9DABCA-7D46-4607-A369-84B848578C69}" type="presOf" srcId="{D00ECB71-BF7C-488B-A702-00DD6CB75D91}" destId="{45B4086E-E914-4C70-9632-C45DCBCF94FA}" srcOrd="0" destOrd="0" presId="urn:microsoft.com/office/officeart/2008/layout/HexagonCluster"/>
    <dgm:cxn modelId="{506520CE-C04B-4CAE-B127-5DC11B98A910}" srcId="{539529F9-13CE-4A57-ADE2-419463B4F8EF}" destId="{D38AE8A6-DAB3-46FF-8AF0-2378E27915CF}" srcOrd="5" destOrd="0" parTransId="{7C455470-9B36-45E0-94EC-1553175C70B7}" sibTransId="{9FA59558-5EF1-4603-8AC5-3E82F407B487}"/>
    <dgm:cxn modelId="{244C8BD0-DA52-4C41-8237-449565D3360E}" type="presOf" srcId="{D38AE8A6-DAB3-46FF-8AF0-2378E27915CF}" destId="{E3341895-5598-4862-9931-75EBBE608DD1}" srcOrd="0" destOrd="0" presId="urn:microsoft.com/office/officeart/2008/layout/HexagonCluster"/>
    <dgm:cxn modelId="{29A1E0D1-B017-45C0-AFE2-D18CA0CC5579}" type="presOf" srcId="{351E5B51-1E98-49F0-AA55-824DFD1F0D0F}" destId="{FF7A2EC8-819F-4A28-BD8D-C0D3CC6E6D22}" srcOrd="0" destOrd="0" presId="urn:microsoft.com/office/officeart/2008/layout/HexagonCluster"/>
    <dgm:cxn modelId="{41A670D4-ECD9-4924-AD70-B156942C81D1}" type="presOf" srcId="{9B5CD3D5-DF89-4F1E-9175-A4302943A0A2}" destId="{8885A00D-9BA4-4C92-9474-9E5D23DDD3AF}" srcOrd="0" destOrd="0" presId="urn:microsoft.com/office/officeart/2008/layout/HexagonCluster"/>
    <dgm:cxn modelId="{0A7CC5E3-E062-460F-8F79-355CBE130682}" type="presOf" srcId="{E2169FB9-44F4-479A-BC07-8175CCD31765}" destId="{B0001BA0-BAF1-4CB1-AA2B-40E556A604F4}" srcOrd="0" destOrd="0" presId="urn:microsoft.com/office/officeart/2008/layout/HexagonCluster"/>
    <dgm:cxn modelId="{5334DDE7-DF4D-4FE3-B804-25E0C2338DFA}" type="presOf" srcId="{3C5D5417-6220-47EE-8394-A9CF51CC2FC3}" destId="{39723570-8119-483B-B9BF-E0F80C5003E5}" srcOrd="0" destOrd="0" presId="urn:microsoft.com/office/officeart/2008/layout/HexagonCluster"/>
    <dgm:cxn modelId="{D1812C28-8D47-4191-BD9B-1D1154A96369}" type="presParOf" srcId="{54ADC3B5-CE8B-487E-ACA8-38E566ADC319}" destId="{B3174F1B-A8DD-437E-B22A-954E5B3548F3}" srcOrd="0" destOrd="0" presId="urn:microsoft.com/office/officeart/2008/layout/HexagonCluster"/>
    <dgm:cxn modelId="{02F4F753-D712-4748-B8F7-E41E2B2601AD}" type="presParOf" srcId="{B3174F1B-A8DD-437E-B22A-954E5B3548F3}" destId="{B530CAA5-26DC-409E-9A8A-3395F6838DB8}" srcOrd="0" destOrd="0" presId="urn:microsoft.com/office/officeart/2008/layout/HexagonCluster"/>
    <dgm:cxn modelId="{556B6EAB-B7A1-408C-B2BD-96C9BD42A3BD}" type="presParOf" srcId="{54ADC3B5-CE8B-487E-ACA8-38E566ADC319}" destId="{42EA0051-EF43-43DD-9E57-BBBC7C4BB700}" srcOrd="1" destOrd="0" presId="urn:microsoft.com/office/officeart/2008/layout/HexagonCluster"/>
    <dgm:cxn modelId="{BCCF0624-72E0-4405-8209-F6C31DF3B024}" type="presParOf" srcId="{42EA0051-EF43-43DD-9E57-BBBC7C4BB700}" destId="{F67E7E38-003B-4BC8-AD4F-F368E7BC410C}" srcOrd="0" destOrd="0" presId="urn:microsoft.com/office/officeart/2008/layout/HexagonCluster"/>
    <dgm:cxn modelId="{48706848-F84A-4076-9180-58405F3541BA}" type="presParOf" srcId="{54ADC3B5-CE8B-487E-ACA8-38E566ADC319}" destId="{857C4D47-4F4F-43F7-8059-19BF0299CBF8}" srcOrd="2" destOrd="0" presId="urn:microsoft.com/office/officeart/2008/layout/HexagonCluster"/>
    <dgm:cxn modelId="{F1EB9BB2-AAD8-48A5-BDF1-AAD413AF68E5}" type="presParOf" srcId="{857C4D47-4F4F-43F7-8059-19BF0299CBF8}" destId="{F6C1502E-372F-41DA-B345-4118301AD248}" srcOrd="0" destOrd="0" presId="urn:microsoft.com/office/officeart/2008/layout/HexagonCluster"/>
    <dgm:cxn modelId="{64B7FDEF-F523-4D4B-8878-412DE4A5B4A5}" type="presParOf" srcId="{54ADC3B5-CE8B-487E-ACA8-38E566ADC319}" destId="{004699EB-898E-4D82-A8F9-59051B01FFA2}" srcOrd="3" destOrd="0" presId="urn:microsoft.com/office/officeart/2008/layout/HexagonCluster"/>
    <dgm:cxn modelId="{0B6B9374-3EF6-47BE-B200-2E8982B503FD}" type="presParOf" srcId="{004699EB-898E-4D82-A8F9-59051B01FFA2}" destId="{4A878DB0-B75C-40A6-8E35-78C88D5B3434}" srcOrd="0" destOrd="0" presId="urn:microsoft.com/office/officeart/2008/layout/HexagonCluster"/>
    <dgm:cxn modelId="{13B99615-37F9-4A43-AE0F-E1B4CC9E2602}" type="presParOf" srcId="{54ADC3B5-CE8B-487E-ACA8-38E566ADC319}" destId="{6A9E333F-7BDB-42BF-9C1D-4D2F2A4F22D9}" srcOrd="4" destOrd="0" presId="urn:microsoft.com/office/officeart/2008/layout/HexagonCluster"/>
    <dgm:cxn modelId="{FEC48A0E-EA0E-43A5-A2EF-76BA145FFC1E}" type="presParOf" srcId="{6A9E333F-7BDB-42BF-9C1D-4D2F2A4F22D9}" destId="{B0001BA0-BAF1-4CB1-AA2B-40E556A604F4}" srcOrd="0" destOrd="0" presId="urn:microsoft.com/office/officeart/2008/layout/HexagonCluster"/>
    <dgm:cxn modelId="{3D8744B2-FBB2-4785-9BF8-A5BFE7CB1A2A}" type="presParOf" srcId="{54ADC3B5-CE8B-487E-ACA8-38E566ADC319}" destId="{EBD62FB7-8D0B-41CC-87BE-E9BD601E10D2}" srcOrd="5" destOrd="0" presId="urn:microsoft.com/office/officeart/2008/layout/HexagonCluster"/>
    <dgm:cxn modelId="{4946F447-02ED-46B8-AD53-68DCD047765F}" type="presParOf" srcId="{EBD62FB7-8D0B-41CC-87BE-E9BD601E10D2}" destId="{8D78740E-C932-425C-889E-3AAC5D1A9110}" srcOrd="0" destOrd="0" presId="urn:microsoft.com/office/officeart/2008/layout/HexagonCluster"/>
    <dgm:cxn modelId="{4C89C790-1DEB-4732-8784-523E5021CEC4}" type="presParOf" srcId="{54ADC3B5-CE8B-487E-ACA8-38E566ADC319}" destId="{BE6E8BB5-EDE9-41AE-8E37-E675BD3EFABB}" srcOrd="6" destOrd="0" presId="urn:microsoft.com/office/officeart/2008/layout/HexagonCluster"/>
    <dgm:cxn modelId="{1C948A1A-E89E-4F60-ABE1-81BB7E198AD4}" type="presParOf" srcId="{BE6E8BB5-EDE9-41AE-8E37-E675BD3EFABB}" destId="{45B4086E-E914-4C70-9632-C45DCBCF94FA}" srcOrd="0" destOrd="0" presId="urn:microsoft.com/office/officeart/2008/layout/HexagonCluster"/>
    <dgm:cxn modelId="{DB1C344A-7B31-4D1A-91CB-F5C23F204F43}" type="presParOf" srcId="{54ADC3B5-CE8B-487E-ACA8-38E566ADC319}" destId="{9ACA64EC-8D45-4FEA-89C3-0ECC655BF96E}" srcOrd="7" destOrd="0" presId="urn:microsoft.com/office/officeart/2008/layout/HexagonCluster"/>
    <dgm:cxn modelId="{151BDEB2-8C53-4483-88D6-2F3E50ED7E75}" type="presParOf" srcId="{9ACA64EC-8D45-4FEA-89C3-0ECC655BF96E}" destId="{0356B63B-1285-4231-944F-05F8CA4B32F4}" srcOrd="0" destOrd="0" presId="urn:microsoft.com/office/officeart/2008/layout/HexagonCluster"/>
    <dgm:cxn modelId="{0745A3AE-AB18-469D-941A-51728C6410FD}" type="presParOf" srcId="{54ADC3B5-CE8B-487E-ACA8-38E566ADC319}" destId="{D6E7D50C-5AC0-41F3-9C58-89C6D2AC98A8}" srcOrd="8" destOrd="0" presId="urn:microsoft.com/office/officeart/2008/layout/HexagonCluster"/>
    <dgm:cxn modelId="{2B123F54-AB72-4CEE-BBE0-643F69DA8090}" type="presParOf" srcId="{D6E7D50C-5AC0-41F3-9C58-89C6D2AC98A8}" destId="{287B298D-E9D3-44E3-AB55-9418A2D223FB}" srcOrd="0" destOrd="0" presId="urn:microsoft.com/office/officeart/2008/layout/HexagonCluster"/>
    <dgm:cxn modelId="{BD70AB8E-720C-4596-BE28-71BC0D2C812E}" type="presParOf" srcId="{54ADC3B5-CE8B-487E-ACA8-38E566ADC319}" destId="{065FF434-98CB-47DC-AEEC-F12D677700C5}" srcOrd="9" destOrd="0" presId="urn:microsoft.com/office/officeart/2008/layout/HexagonCluster"/>
    <dgm:cxn modelId="{F55CF7D3-5617-487A-A4E5-CA1A0148502B}" type="presParOf" srcId="{065FF434-98CB-47DC-AEEC-F12D677700C5}" destId="{057B2C7D-CBFB-4D68-A297-4607D50B048A}" srcOrd="0" destOrd="0" presId="urn:microsoft.com/office/officeart/2008/layout/HexagonCluster"/>
    <dgm:cxn modelId="{31409F39-FA32-4F45-8680-E1D8B0F94823}" type="presParOf" srcId="{54ADC3B5-CE8B-487E-ACA8-38E566ADC319}" destId="{F0C7D926-D75C-48AA-B3BB-EECE22556B19}" srcOrd="10" destOrd="0" presId="urn:microsoft.com/office/officeart/2008/layout/HexagonCluster"/>
    <dgm:cxn modelId="{C41B96EB-D82B-4DF8-BE38-FD202FD3C5B7}" type="presParOf" srcId="{F0C7D926-D75C-48AA-B3BB-EECE22556B19}" destId="{3C6F3B59-7F57-4CB5-AE9D-1F613D88320B}" srcOrd="0" destOrd="0" presId="urn:microsoft.com/office/officeart/2008/layout/HexagonCluster"/>
    <dgm:cxn modelId="{33332432-13AD-409E-AAD6-B0EFB26C27A4}" type="presParOf" srcId="{54ADC3B5-CE8B-487E-ACA8-38E566ADC319}" destId="{7C2833A8-1C48-4419-908D-575F0955DF5D}" srcOrd="11" destOrd="0" presId="urn:microsoft.com/office/officeart/2008/layout/HexagonCluster"/>
    <dgm:cxn modelId="{73DDDEF7-0C7B-4442-A825-F0413C6159EE}" type="presParOf" srcId="{7C2833A8-1C48-4419-908D-575F0955DF5D}" destId="{D3450C87-7C52-410A-B094-3582D2A0CFFF}" srcOrd="0" destOrd="0" presId="urn:microsoft.com/office/officeart/2008/layout/HexagonCluster"/>
    <dgm:cxn modelId="{DF65072E-5CF3-4B12-84F4-B494AA4B464B}" type="presParOf" srcId="{54ADC3B5-CE8B-487E-ACA8-38E566ADC319}" destId="{E4539B38-CCE5-49A7-B3A7-AEC084C8F4D5}" srcOrd="12" destOrd="0" presId="urn:microsoft.com/office/officeart/2008/layout/HexagonCluster"/>
    <dgm:cxn modelId="{326EB8EF-32E6-4F48-A1CA-27B932958698}" type="presParOf" srcId="{E4539B38-CCE5-49A7-B3A7-AEC084C8F4D5}" destId="{0EB93430-EB3C-455F-87B3-B029EE5806C9}" srcOrd="0" destOrd="0" presId="urn:microsoft.com/office/officeart/2008/layout/HexagonCluster"/>
    <dgm:cxn modelId="{72F091A4-D086-4750-9B9E-68F8B092E391}" type="presParOf" srcId="{54ADC3B5-CE8B-487E-ACA8-38E566ADC319}" destId="{337023A3-C196-4D31-B506-52A22D94799F}" srcOrd="13" destOrd="0" presId="urn:microsoft.com/office/officeart/2008/layout/HexagonCluster"/>
    <dgm:cxn modelId="{A1375039-09A0-428A-80C6-26E0498422F9}" type="presParOf" srcId="{337023A3-C196-4D31-B506-52A22D94799F}" destId="{ED35A6BD-459B-4FBB-A235-CD10DE71E911}" srcOrd="0" destOrd="0" presId="urn:microsoft.com/office/officeart/2008/layout/HexagonCluster"/>
    <dgm:cxn modelId="{A3964F51-8AAE-4A31-8573-F80578801EA5}" type="presParOf" srcId="{54ADC3B5-CE8B-487E-ACA8-38E566ADC319}" destId="{0ED8229D-558B-4C29-AC5B-E4AF6ABE5AE1}" srcOrd="14" destOrd="0" presId="urn:microsoft.com/office/officeart/2008/layout/HexagonCluster"/>
    <dgm:cxn modelId="{B4BE214C-234D-4E06-9CCC-0B10F5BCAABD}" type="presParOf" srcId="{0ED8229D-558B-4C29-AC5B-E4AF6ABE5AE1}" destId="{8885A00D-9BA4-4C92-9474-9E5D23DDD3AF}" srcOrd="0" destOrd="0" presId="urn:microsoft.com/office/officeart/2008/layout/HexagonCluster"/>
    <dgm:cxn modelId="{E2FA0666-7583-4543-9F4D-1F7CFE169DFE}" type="presParOf" srcId="{54ADC3B5-CE8B-487E-ACA8-38E566ADC319}" destId="{E86C4821-DFD8-4471-A837-2BF3E6F8414C}" srcOrd="15" destOrd="0" presId="urn:microsoft.com/office/officeart/2008/layout/HexagonCluster"/>
    <dgm:cxn modelId="{D5F0FBB1-70EA-49F0-82D4-BFA344D089BC}" type="presParOf" srcId="{E86C4821-DFD8-4471-A837-2BF3E6F8414C}" destId="{52C37837-1D1D-43CD-B3B6-C776C3048143}" srcOrd="0" destOrd="0" presId="urn:microsoft.com/office/officeart/2008/layout/HexagonCluster"/>
    <dgm:cxn modelId="{3471458F-7447-4181-ADEC-D32A57931A71}" type="presParOf" srcId="{54ADC3B5-CE8B-487E-ACA8-38E566ADC319}" destId="{5219958B-B5FA-4C84-B589-49D5F0EA3710}" srcOrd="16" destOrd="0" presId="urn:microsoft.com/office/officeart/2008/layout/HexagonCluster"/>
    <dgm:cxn modelId="{32AB7831-7116-4568-B606-F914DCB98D37}" type="presParOf" srcId="{5219958B-B5FA-4C84-B589-49D5F0EA3710}" destId="{FF7A2EC8-819F-4A28-BD8D-C0D3CC6E6D22}" srcOrd="0" destOrd="0" presId="urn:microsoft.com/office/officeart/2008/layout/HexagonCluster"/>
    <dgm:cxn modelId="{209B25D7-2A96-4230-BD52-41E092E10474}" type="presParOf" srcId="{54ADC3B5-CE8B-487E-ACA8-38E566ADC319}" destId="{4444AC8F-7D2E-4514-AA19-BD80A4AD7CA2}" srcOrd="17" destOrd="0" presId="urn:microsoft.com/office/officeart/2008/layout/HexagonCluster"/>
    <dgm:cxn modelId="{1CBF9704-A716-47AE-A9B1-5BC572CD903C}" type="presParOf" srcId="{4444AC8F-7D2E-4514-AA19-BD80A4AD7CA2}" destId="{5770EFDC-9FF7-4C4F-9AF1-EC4C7ECDAA71}" srcOrd="0" destOrd="0" presId="urn:microsoft.com/office/officeart/2008/layout/HexagonCluster"/>
    <dgm:cxn modelId="{B5F8B97D-84B0-4E01-B461-C4D7EE5042C6}" type="presParOf" srcId="{54ADC3B5-CE8B-487E-ACA8-38E566ADC319}" destId="{7D136156-E5F4-4B33-8C3C-7584B4F3516E}" srcOrd="18" destOrd="0" presId="urn:microsoft.com/office/officeart/2008/layout/HexagonCluster"/>
    <dgm:cxn modelId="{4162C0F5-F4D4-4BBA-8E4F-E6D2EDB939B8}" type="presParOf" srcId="{7D136156-E5F4-4B33-8C3C-7584B4F3516E}" destId="{267BD42B-7D96-45A5-97AC-A73E8DA0A6D1}" srcOrd="0" destOrd="0" presId="urn:microsoft.com/office/officeart/2008/layout/HexagonCluster"/>
    <dgm:cxn modelId="{7CD85AF4-DD3F-42B3-8B87-E45112C4D387}" type="presParOf" srcId="{54ADC3B5-CE8B-487E-ACA8-38E566ADC319}" destId="{C13147CB-DF81-44B7-8B0B-40E3D03CA10A}" srcOrd="19" destOrd="0" presId="urn:microsoft.com/office/officeart/2008/layout/HexagonCluster"/>
    <dgm:cxn modelId="{BF5FCFE0-EB82-46B8-BFC3-977ED6EEA0CB}" type="presParOf" srcId="{C13147CB-DF81-44B7-8B0B-40E3D03CA10A}" destId="{B97FFF96-860B-49DF-AA52-928374F91F07}" srcOrd="0" destOrd="0" presId="urn:microsoft.com/office/officeart/2008/layout/HexagonCluster"/>
    <dgm:cxn modelId="{A73DDE3A-D920-4786-A9CA-8DBB50D2813F}" type="presParOf" srcId="{54ADC3B5-CE8B-487E-ACA8-38E566ADC319}" destId="{195A49D9-072C-4C26-9089-25BB4F960E24}" srcOrd="20" destOrd="0" presId="urn:microsoft.com/office/officeart/2008/layout/HexagonCluster"/>
    <dgm:cxn modelId="{A3AB30B2-8B62-47D1-B6E6-700CEF64BB52}" type="presParOf" srcId="{195A49D9-072C-4C26-9089-25BB4F960E24}" destId="{E3341895-5598-4862-9931-75EBBE608DD1}" srcOrd="0" destOrd="0" presId="urn:microsoft.com/office/officeart/2008/layout/HexagonCluster"/>
    <dgm:cxn modelId="{81D5C652-A901-4804-9B5F-69770B88F73D}" type="presParOf" srcId="{54ADC3B5-CE8B-487E-ACA8-38E566ADC319}" destId="{2DDD6FC3-AA9F-4904-9AC2-742556259461}" srcOrd="21" destOrd="0" presId="urn:microsoft.com/office/officeart/2008/layout/HexagonCluster"/>
    <dgm:cxn modelId="{83E7BE24-543B-4FD6-B930-CE503171FA07}" type="presParOf" srcId="{2DDD6FC3-AA9F-4904-9AC2-742556259461}" destId="{43CB9958-B53C-4660-92A6-45A2808E079A}" srcOrd="0" destOrd="0" presId="urn:microsoft.com/office/officeart/2008/layout/HexagonCluster"/>
    <dgm:cxn modelId="{8CCB69B0-08EC-47F4-84A5-29B70C637E29}" type="presParOf" srcId="{54ADC3B5-CE8B-487E-ACA8-38E566ADC319}" destId="{F0DE70F6-83BB-4424-8E84-9CF059A267EE}" srcOrd="22" destOrd="0" presId="urn:microsoft.com/office/officeart/2008/layout/HexagonCluster"/>
    <dgm:cxn modelId="{8AE86764-58B1-46F2-A6E0-6DC0B530FB84}" type="presParOf" srcId="{F0DE70F6-83BB-4424-8E84-9CF059A267EE}" destId="{A5267353-E071-435C-8F6B-3CEB585C2BD2}" srcOrd="0" destOrd="0" presId="urn:microsoft.com/office/officeart/2008/layout/HexagonCluster"/>
    <dgm:cxn modelId="{7C29F781-38FF-4218-8C3E-B385513F048D}" type="presParOf" srcId="{54ADC3B5-CE8B-487E-ACA8-38E566ADC319}" destId="{162CEC3E-E971-49FC-9CB4-F499E8B6D402}" srcOrd="23" destOrd="0" presId="urn:microsoft.com/office/officeart/2008/layout/HexagonCluster"/>
    <dgm:cxn modelId="{15A6087A-1D62-4DE6-8E38-D5A9B50072B8}" type="presParOf" srcId="{162CEC3E-E971-49FC-9CB4-F499E8B6D402}" destId="{F8D39265-43E8-4014-8B4B-9259862A6323}" srcOrd="0" destOrd="0" presId="urn:microsoft.com/office/officeart/2008/layout/HexagonCluster"/>
    <dgm:cxn modelId="{8C0BD89E-56C4-4D99-AA46-A8AB71F6783D}" type="presParOf" srcId="{54ADC3B5-CE8B-487E-ACA8-38E566ADC319}" destId="{819D23A1-2D7F-4D35-8715-018787D9CB3C}" srcOrd="24" destOrd="0" presId="urn:microsoft.com/office/officeart/2008/layout/HexagonCluster"/>
    <dgm:cxn modelId="{7764627E-DDD8-49AC-8DD7-630208CDA003}" type="presParOf" srcId="{819D23A1-2D7F-4D35-8715-018787D9CB3C}" destId="{39723570-8119-483B-B9BF-E0F80C5003E5}" srcOrd="0" destOrd="0" presId="urn:microsoft.com/office/officeart/2008/layout/HexagonCluster"/>
    <dgm:cxn modelId="{2F21B7B5-86C1-4EDA-A739-A11F775DA66D}" type="presParOf" srcId="{54ADC3B5-CE8B-487E-ACA8-38E566ADC319}" destId="{4A403EFC-E817-488C-B081-ABACC03643F7}" srcOrd="25" destOrd="0" presId="urn:microsoft.com/office/officeart/2008/layout/HexagonCluster"/>
    <dgm:cxn modelId="{5EF53E6B-D4C5-4255-8AC7-64E897A834BB}" type="presParOf" srcId="{4A403EFC-E817-488C-B081-ABACC03643F7}" destId="{DE4868B3-F206-42C0-BB5F-6F998705A44D}" srcOrd="0" destOrd="0" presId="urn:microsoft.com/office/officeart/2008/layout/HexagonCluster"/>
    <dgm:cxn modelId="{34B8CC48-C39A-46B8-9E1E-F24D50DA9256}" type="presParOf" srcId="{54ADC3B5-CE8B-487E-ACA8-38E566ADC319}" destId="{7D6978BE-E612-4CA9-AD5B-D2FFFDDFB146}" srcOrd="26" destOrd="0" presId="urn:microsoft.com/office/officeart/2008/layout/HexagonCluster"/>
    <dgm:cxn modelId="{D910E894-E69D-4BB5-B151-7EE268667E8C}" type="presParOf" srcId="{7D6978BE-E612-4CA9-AD5B-D2FFFDDFB146}" destId="{B6F6053E-C016-42D4-8D40-0FBBA301A1D5}" srcOrd="0" destOrd="0" presId="urn:microsoft.com/office/officeart/2008/layout/HexagonCluster"/>
    <dgm:cxn modelId="{F41A6438-1972-44C8-8042-C7EAD806F424}" type="presParOf" srcId="{54ADC3B5-CE8B-487E-ACA8-38E566ADC319}" destId="{9947EBCF-47B9-467D-9CEF-A12D83D50769}" srcOrd="27" destOrd="0" presId="urn:microsoft.com/office/officeart/2008/layout/HexagonCluster"/>
    <dgm:cxn modelId="{53B8D18A-6675-49B9-A24E-4F9F2B0BF159}" type="presParOf" srcId="{9947EBCF-47B9-467D-9CEF-A12D83D50769}" destId="{15071882-3E50-47AD-B1F3-E60D8489E43F}" srcOrd="0" destOrd="0" presId="urn:microsoft.com/office/officeart/2008/layout/HexagonCluster"/>
    <dgm:cxn modelId="{68B7A7C1-1D3E-42D8-AED1-2C0AAD00F848}" type="presParOf" srcId="{54ADC3B5-CE8B-487E-ACA8-38E566ADC319}" destId="{139A1BAB-4280-4A06-80E4-891081D4DCFF}" srcOrd="28" destOrd="0" presId="urn:microsoft.com/office/officeart/2008/layout/HexagonCluster"/>
    <dgm:cxn modelId="{849030EE-AE6E-4A9F-A450-A753CD82B01E}" type="presParOf" srcId="{139A1BAB-4280-4A06-80E4-891081D4DCFF}" destId="{B7C9F80F-BF6B-445E-9CB3-84BA020ED4FE}" srcOrd="0" destOrd="0" presId="urn:microsoft.com/office/officeart/2008/layout/HexagonCluster"/>
    <dgm:cxn modelId="{5EBD5083-1535-40E4-B42D-91AB24CCDE92}" type="presParOf" srcId="{54ADC3B5-CE8B-487E-ACA8-38E566ADC319}" destId="{66C647BD-B5BE-4E05-8421-365C46B182DA}" srcOrd="29" destOrd="0" presId="urn:microsoft.com/office/officeart/2008/layout/HexagonCluster"/>
    <dgm:cxn modelId="{F5CA2164-0C23-4BB3-814F-976E49598680}" type="presParOf" srcId="{66C647BD-B5BE-4E05-8421-365C46B182DA}" destId="{9A0D374B-CB6E-46C8-AECF-E63118FB289A}" srcOrd="0" destOrd="0" presId="urn:microsoft.com/office/officeart/2008/layout/HexagonCluster"/>
    <dgm:cxn modelId="{3A9FEFA3-0278-4F32-8B22-6E70C4ECE6BE}" type="presParOf" srcId="{54ADC3B5-CE8B-487E-ACA8-38E566ADC319}" destId="{A90DE838-707D-4E59-86F0-BAF834A1556D}" srcOrd="30" destOrd="0" presId="urn:microsoft.com/office/officeart/2008/layout/HexagonCluster"/>
    <dgm:cxn modelId="{42766D69-24B7-4BA4-B9B6-8722671B763F}" type="presParOf" srcId="{A90DE838-707D-4E59-86F0-BAF834A1556D}" destId="{95BFFB87-968F-42DD-B559-F015F5622F52}" srcOrd="0" destOrd="0" presId="urn:microsoft.com/office/officeart/2008/layout/HexagonCluster"/>
    <dgm:cxn modelId="{9CCF6E85-77B0-4FAC-8F1F-BEA8D9BA5545}" type="presParOf" srcId="{54ADC3B5-CE8B-487E-ACA8-38E566ADC319}" destId="{9F9643E0-2E74-4129-BEB0-9E442D0B902E}" srcOrd="31" destOrd="0" presId="urn:microsoft.com/office/officeart/2008/layout/HexagonCluster"/>
    <dgm:cxn modelId="{E8B766AC-AA43-44AD-B36F-7907D3FB95CC}" type="presParOf" srcId="{9F9643E0-2E74-4129-BEB0-9E442D0B902E}" destId="{3204BD0A-7DC2-419D-9F54-59E8C47E398C}" srcOrd="0" destOrd="0" presId="urn:microsoft.com/office/officeart/2008/layout/HexagonCluster"/>
    <dgm:cxn modelId="{7BC095E8-C6A2-49A8-A86E-2DE279BB8732}" type="presParOf" srcId="{54ADC3B5-CE8B-487E-ACA8-38E566ADC319}" destId="{7EBF601E-5DBD-447E-AA94-BA64CEB0E346}" srcOrd="32" destOrd="0" presId="urn:microsoft.com/office/officeart/2008/layout/HexagonCluster"/>
    <dgm:cxn modelId="{3DBAEF06-456A-4A2E-BDFB-7AD1D193E342}" type="presParOf" srcId="{7EBF601E-5DBD-447E-AA94-BA64CEB0E346}" destId="{EFF8630A-015B-4C90-8DEF-D09D3DE1540E}" srcOrd="0" destOrd="0" presId="urn:microsoft.com/office/officeart/2008/layout/HexagonCluster"/>
    <dgm:cxn modelId="{D453E834-EEB2-4775-9CFD-C6D71237C419}" type="presParOf" srcId="{54ADC3B5-CE8B-487E-ACA8-38E566ADC319}" destId="{33D82057-0490-41F9-916C-1BBA85FC8B52}" srcOrd="33" destOrd="0" presId="urn:microsoft.com/office/officeart/2008/layout/HexagonCluster"/>
    <dgm:cxn modelId="{634BB528-53E6-4668-8485-1DFD91219D40}" type="presParOf" srcId="{33D82057-0490-41F9-916C-1BBA85FC8B52}" destId="{2B1A3D31-F614-41D6-A58F-0DFF04227AB7}" srcOrd="0" destOrd="0" presId="urn:microsoft.com/office/officeart/2008/layout/HexagonCluster"/>
    <dgm:cxn modelId="{D6353B4C-83F9-4270-A5F5-CF2F6E08745F}" type="presParOf" srcId="{54ADC3B5-CE8B-487E-ACA8-38E566ADC319}" destId="{2AC65635-26C8-4EFD-B098-D19A26B29403}" srcOrd="34" destOrd="0" presId="urn:microsoft.com/office/officeart/2008/layout/HexagonCluster"/>
    <dgm:cxn modelId="{6573582B-5DDF-4C6B-8287-69CD22B3DC40}" type="presParOf" srcId="{2AC65635-26C8-4EFD-B098-D19A26B29403}" destId="{44A3CDE8-E70C-45DE-98AF-3D4B56820475}" srcOrd="0" destOrd="0" presId="urn:microsoft.com/office/officeart/2008/layout/HexagonCluster"/>
    <dgm:cxn modelId="{9DF47561-730F-4376-9276-5BCDF8478E86}" type="presParOf" srcId="{54ADC3B5-CE8B-487E-ACA8-38E566ADC319}" destId="{796F7FF1-24B7-4972-B36A-C7BEEE9EA580}" srcOrd="35" destOrd="0" presId="urn:microsoft.com/office/officeart/2008/layout/HexagonCluster"/>
    <dgm:cxn modelId="{618AB78C-46B7-421E-B6DE-63A91F1C06A6}" type="presParOf" srcId="{796F7FF1-24B7-4972-B36A-C7BEEE9EA580}" destId="{B3351796-0794-4516-A375-3FC64F4DF80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7D8C7E-726E-4DA9-8FF3-3652BA61593D}">
      <dsp:nvSpPr>
        <dsp:cNvPr id="0" name=""/>
        <dsp:cNvSpPr/>
      </dsp:nvSpPr>
      <dsp:spPr>
        <a:xfrm>
          <a:off x="0" y="0"/>
          <a:ext cx="2053828" cy="46064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>
        <a:off x="0" y="1842591"/>
        <a:ext cx="2053828" cy="1842591"/>
      </dsp:txXfrm>
    </dsp:sp>
    <dsp:sp modelId="{D6B1889F-3F81-459B-9FBF-B7290DA127AB}">
      <dsp:nvSpPr>
        <dsp:cNvPr id="0" name=""/>
        <dsp:cNvSpPr/>
      </dsp:nvSpPr>
      <dsp:spPr>
        <a:xfrm>
          <a:off x="259935" y="183891"/>
          <a:ext cx="1533957" cy="1533957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B7136-84E7-4AF0-8AFC-DA02673DE794}">
      <dsp:nvSpPr>
        <dsp:cNvPr id="0" name=""/>
        <dsp:cNvSpPr/>
      </dsp:nvSpPr>
      <dsp:spPr>
        <a:xfrm>
          <a:off x="2115442" y="0"/>
          <a:ext cx="2053828" cy="46064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>
        <a:off x="2115442" y="1842591"/>
        <a:ext cx="2053828" cy="1842591"/>
      </dsp:txXfrm>
    </dsp:sp>
    <dsp:sp modelId="{4CA3BF13-B3CC-49D4-A595-569899C71CE3}">
      <dsp:nvSpPr>
        <dsp:cNvPr id="0" name=""/>
        <dsp:cNvSpPr/>
      </dsp:nvSpPr>
      <dsp:spPr>
        <a:xfrm>
          <a:off x="2375378" y="173613"/>
          <a:ext cx="1533957" cy="1533957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3F6DA5-1B7D-49D3-A476-8AD775C85FE9}">
      <dsp:nvSpPr>
        <dsp:cNvPr id="0" name=""/>
        <dsp:cNvSpPr/>
      </dsp:nvSpPr>
      <dsp:spPr>
        <a:xfrm>
          <a:off x="4230885" y="0"/>
          <a:ext cx="2053828" cy="46064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What do they know: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Family, local community &amp; school</a:t>
          </a:r>
        </a:p>
      </dsp:txBody>
      <dsp:txXfrm>
        <a:off x="4230885" y="1842591"/>
        <a:ext cx="2053828" cy="1842591"/>
      </dsp:txXfrm>
    </dsp:sp>
    <dsp:sp modelId="{67495F30-18D3-4413-8FC0-91E7794BC4B3}">
      <dsp:nvSpPr>
        <dsp:cNvPr id="0" name=""/>
        <dsp:cNvSpPr/>
      </dsp:nvSpPr>
      <dsp:spPr>
        <a:xfrm>
          <a:off x="4490821" y="194168"/>
          <a:ext cx="1533957" cy="1533957"/>
        </a:xfrm>
        <a:prstGeom prst="ellipse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8D8D91-1D88-47E6-B2F2-26D800DABCD0}">
      <dsp:nvSpPr>
        <dsp:cNvPr id="0" name=""/>
        <dsp:cNvSpPr/>
      </dsp:nvSpPr>
      <dsp:spPr>
        <a:xfrm>
          <a:off x="6346328" y="0"/>
          <a:ext cx="2053828" cy="46064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What they do: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engaging in climate action outside of school</a:t>
          </a:r>
        </a:p>
      </dsp:txBody>
      <dsp:txXfrm>
        <a:off x="6346328" y="1842591"/>
        <a:ext cx="2053828" cy="1842591"/>
      </dsp:txXfrm>
    </dsp:sp>
    <dsp:sp modelId="{5BD81267-9C79-41F2-88B3-5FC7B48B75D5}">
      <dsp:nvSpPr>
        <dsp:cNvPr id="0" name=""/>
        <dsp:cNvSpPr/>
      </dsp:nvSpPr>
      <dsp:spPr>
        <a:xfrm>
          <a:off x="6606264" y="204446"/>
          <a:ext cx="1533957" cy="1533957"/>
        </a:xfrm>
        <a:prstGeom prst="ellipse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E58F1-4B9C-46BA-B622-27FA93CDEC9E}">
      <dsp:nvSpPr>
        <dsp:cNvPr id="0" name=""/>
        <dsp:cNvSpPr/>
      </dsp:nvSpPr>
      <dsp:spPr>
        <a:xfrm>
          <a:off x="8461771" y="0"/>
          <a:ext cx="2053828" cy="46064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Green careers: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Connecting with those who are taking action on climate change</a:t>
          </a:r>
        </a:p>
      </dsp:txBody>
      <dsp:txXfrm>
        <a:off x="8461771" y="1842591"/>
        <a:ext cx="2053828" cy="1842591"/>
      </dsp:txXfrm>
    </dsp:sp>
    <dsp:sp modelId="{DB7665C2-7CAA-4E34-B174-19FC75FED55C}">
      <dsp:nvSpPr>
        <dsp:cNvPr id="0" name=""/>
        <dsp:cNvSpPr/>
      </dsp:nvSpPr>
      <dsp:spPr>
        <a:xfrm>
          <a:off x="8721707" y="225001"/>
          <a:ext cx="1533957" cy="1533957"/>
        </a:xfrm>
        <a:prstGeom prst="ellipse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1D2E4-C00F-460F-AB3D-6FACDBAADB9E}">
      <dsp:nvSpPr>
        <dsp:cNvPr id="0" name=""/>
        <dsp:cNvSpPr/>
      </dsp:nvSpPr>
      <dsp:spPr>
        <a:xfrm>
          <a:off x="420623" y="3685182"/>
          <a:ext cx="9674352" cy="690971"/>
        </a:xfrm>
        <a:prstGeom prst="leftRightArrow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0CAA5-26DC-409E-9A8A-3395F6838DB8}">
      <dsp:nvSpPr>
        <dsp:cNvPr id="0" name=""/>
        <dsp:cNvSpPr/>
      </dsp:nvSpPr>
      <dsp:spPr>
        <a:xfrm>
          <a:off x="2085020" y="2336091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Extending</a:t>
          </a:r>
          <a:r>
            <a:rPr lang="en-GB" sz="1200" kern="1200" dirty="0"/>
            <a:t>:  beyond the taught curriculum</a:t>
          </a:r>
        </a:p>
      </dsp:txBody>
      <dsp:txXfrm>
        <a:off x="2338669" y="2553815"/>
        <a:ext cx="1130585" cy="970459"/>
      </dsp:txXfrm>
    </dsp:sp>
    <dsp:sp modelId="{F67E7E38-003B-4BC8-AD4F-F368E7BC410C}">
      <dsp:nvSpPr>
        <dsp:cNvPr id="0" name=""/>
        <dsp:cNvSpPr/>
      </dsp:nvSpPr>
      <dsp:spPr>
        <a:xfrm>
          <a:off x="2124378" y="2964896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C1502E-372F-41DA-B345-4118301AD248}">
      <dsp:nvSpPr>
        <dsp:cNvPr id="0" name=""/>
        <dsp:cNvSpPr/>
      </dsp:nvSpPr>
      <dsp:spPr>
        <a:xfrm>
          <a:off x="676219" y="1558988"/>
          <a:ext cx="1637883" cy="140590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878DB0-B75C-40A6-8E35-78C88D5B3434}">
      <dsp:nvSpPr>
        <dsp:cNvPr id="0" name=""/>
        <dsp:cNvSpPr/>
      </dsp:nvSpPr>
      <dsp:spPr>
        <a:xfrm>
          <a:off x="1797407" y="2778327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001BA0-BAF1-4CB1-AA2B-40E556A604F4}">
      <dsp:nvSpPr>
        <dsp:cNvPr id="0" name=""/>
        <dsp:cNvSpPr/>
      </dsp:nvSpPr>
      <dsp:spPr>
        <a:xfrm>
          <a:off x="3494831" y="1554736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Personalising and localising:  s</a:t>
          </a:r>
          <a:r>
            <a:rPr lang="en-GB" sz="1200" b="0" kern="1200" dirty="0"/>
            <a:t>olutions focused</a:t>
          </a:r>
        </a:p>
      </dsp:txBody>
      <dsp:txXfrm>
        <a:off x="3748480" y="1772460"/>
        <a:ext cx="1130585" cy="970459"/>
      </dsp:txXfrm>
    </dsp:sp>
    <dsp:sp modelId="{8D78740E-C932-425C-889E-3AAC5D1A9110}">
      <dsp:nvSpPr>
        <dsp:cNvPr id="0" name=""/>
        <dsp:cNvSpPr/>
      </dsp:nvSpPr>
      <dsp:spPr>
        <a:xfrm>
          <a:off x="4622074" y="2770886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B4086E-E914-4C70-9632-C45DCBCF94FA}">
      <dsp:nvSpPr>
        <dsp:cNvPr id="0" name=""/>
        <dsp:cNvSpPr/>
      </dsp:nvSpPr>
      <dsp:spPr>
        <a:xfrm>
          <a:off x="4903633" y="2333433"/>
          <a:ext cx="1637883" cy="140590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6B63B-1285-4231-944F-05F8CA4B32F4}">
      <dsp:nvSpPr>
        <dsp:cNvPr id="0" name=""/>
        <dsp:cNvSpPr/>
      </dsp:nvSpPr>
      <dsp:spPr>
        <a:xfrm>
          <a:off x="4942991" y="2959049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7B298D-E9D3-44E3-AB55-9418A2D223FB}">
      <dsp:nvSpPr>
        <dsp:cNvPr id="0" name=""/>
        <dsp:cNvSpPr/>
      </dsp:nvSpPr>
      <dsp:spPr>
        <a:xfrm>
          <a:off x="2085020" y="781886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Valuing:  </a:t>
          </a:r>
          <a:r>
            <a:rPr lang="en-GB" sz="1200" b="0" kern="1200" dirty="0"/>
            <a:t>recognising and acknowledging experiences</a:t>
          </a:r>
        </a:p>
      </dsp:txBody>
      <dsp:txXfrm>
        <a:off x="2338669" y="999610"/>
        <a:ext cx="1130585" cy="970459"/>
      </dsp:txXfrm>
    </dsp:sp>
    <dsp:sp modelId="{057B2C7D-CBFB-4D68-A297-4607D50B048A}">
      <dsp:nvSpPr>
        <dsp:cNvPr id="0" name=""/>
        <dsp:cNvSpPr/>
      </dsp:nvSpPr>
      <dsp:spPr>
        <a:xfrm>
          <a:off x="3200154" y="801021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6F3B59-7F57-4CB5-AE9D-1F613D88320B}">
      <dsp:nvSpPr>
        <dsp:cNvPr id="0" name=""/>
        <dsp:cNvSpPr/>
      </dsp:nvSpPr>
      <dsp:spPr>
        <a:xfrm>
          <a:off x="3494831" y="0"/>
          <a:ext cx="1637883" cy="140590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450C87-7C52-410A-B094-3582D2A0CFFF}">
      <dsp:nvSpPr>
        <dsp:cNvPr id="0" name=""/>
        <dsp:cNvSpPr/>
      </dsp:nvSpPr>
      <dsp:spPr>
        <a:xfrm>
          <a:off x="3541253" y="622957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B93430-EB3C-455F-87B3-B029EE5806C9}">
      <dsp:nvSpPr>
        <dsp:cNvPr id="0" name=""/>
        <dsp:cNvSpPr/>
      </dsp:nvSpPr>
      <dsp:spPr>
        <a:xfrm>
          <a:off x="4903633" y="778697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Equality and social justice</a:t>
          </a:r>
        </a:p>
      </dsp:txBody>
      <dsp:txXfrm>
        <a:off x="5157282" y="996421"/>
        <a:ext cx="1130585" cy="970459"/>
      </dsp:txXfrm>
    </dsp:sp>
    <dsp:sp modelId="{ED35A6BD-459B-4FBB-A235-CD10DE71E911}">
      <dsp:nvSpPr>
        <dsp:cNvPr id="0" name=""/>
        <dsp:cNvSpPr/>
      </dsp:nvSpPr>
      <dsp:spPr>
        <a:xfrm>
          <a:off x="6320508" y="1401654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5A00D-9BA4-4C92-9474-9E5D23DDD3AF}">
      <dsp:nvSpPr>
        <dsp:cNvPr id="0" name=""/>
        <dsp:cNvSpPr/>
      </dsp:nvSpPr>
      <dsp:spPr>
        <a:xfrm>
          <a:off x="6312435" y="1569088"/>
          <a:ext cx="1637883" cy="140590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37837-1D1D-43CD-B3B6-C776C3048143}">
      <dsp:nvSpPr>
        <dsp:cNvPr id="0" name=""/>
        <dsp:cNvSpPr/>
      </dsp:nvSpPr>
      <dsp:spPr>
        <a:xfrm>
          <a:off x="6631332" y="1594601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A2EC8-819F-4A28-BD8D-C0D3CC6E6D22}">
      <dsp:nvSpPr>
        <dsp:cNvPr id="0" name=""/>
        <dsp:cNvSpPr/>
      </dsp:nvSpPr>
      <dsp:spPr>
        <a:xfrm>
          <a:off x="6312435" y="14882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Greenwashing </a:t>
          </a:r>
          <a:endParaRPr lang="en-GB" sz="1200" kern="1200" dirty="0"/>
        </a:p>
      </dsp:txBody>
      <dsp:txXfrm>
        <a:off x="6566084" y="232606"/>
        <a:ext cx="1130585" cy="970459"/>
      </dsp:txXfrm>
    </dsp:sp>
    <dsp:sp modelId="{5770EFDC-9FF7-4C4F-9AF1-EC4C7ECDAA71}">
      <dsp:nvSpPr>
        <dsp:cNvPr id="0" name=""/>
        <dsp:cNvSpPr/>
      </dsp:nvSpPr>
      <dsp:spPr>
        <a:xfrm>
          <a:off x="7729310" y="645282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7BD42B-7D96-45A5-97AC-A73E8DA0A6D1}">
      <dsp:nvSpPr>
        <dsp:cNvPr id="0" name=""/>
        <dsp:cNvSpPr/>
      </dsp:nvSpPr>
      <dsp:spPr>
        <a:xfrm>
          <a:off x="7722245" y="799426"/>
          <a:ext cx="1637883" cy="140590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FFF96-860B-49DF-AA52-928374F91F07}">
      <dsp:nvSpPr>
        <dsp:cNvPr id="0" name=""/>
        <dsp:cNvSpPr/>
      </dsp:nvSpPr>
      <dsp:spPr>
        <a:xfrm>
          <a:off x="8048207" y="830787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341895-5598-4862-9931-75EBBE608DD1}">
      <dsp:nvSpPr>
        <dsp:cNvPr id="0" name=""/>
        <dsp:cNvSpPr/>
      </dsp:nvSpPr>
      <dsp:spPr>
        <a:xfrm>
          <a:off x="7722245" y="2351505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Climate literacy: </a:t>
          </a:r>
          <a:r>
            <a:rPr lang="en-GB" sz="1200" kern="1200" dirty="0"/>
            <a:t>building knowledge in a sequenced order </a:t>
          </a:r>
        </a:p>
      </dsp:txBody>
      <dsp:txXfrm>
        <a:off x="7975894" y="2569229"/>
        <a:ext cx="1130585" cy="970459"/>
      </dsp:txXfrm>
    </dsp:sp>
    <dsp:sp modelId="{43CB9958-B53C-4660-92A6-45A2808E079A}">
      <dsp:nvSpPr>
        <dsp:cNvPr id="0" name=""/>
        <dsp:cNvSpPr/>
      </dsp:nvSpPr>
      <dsp:spPr>
        <a:xfrm>
          <a:off x="8046189" y="3583070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267353-E071-435C-8F6B-3CEB585C2BD2}">
      <dsp:nvSpPr>
        <dsp:cNvPr id="0" name=""/>
        <dsp:cNvSpPr/>
      </dsp:nvSpPr>
      <dsp:spPr>
        <a:xfrm>
          <a:off x="6312435" y="3121167"/>
          <a:ext cx="1637883" cy="140590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39265-43E8-4014-8B4B-9259862A6323}">
      <dsp:nvSpPr>
        <dsp:cNvPr id="0" name=""/>
        <dsp:cNvSpPr/>
      </dsp:nvSpPr>
      <dsp:spPr>
        <a:xfrm>
          <a:off x="7742429" y="3738277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23570-8119-483B-B9BF-E0F80C5003E5}">
      <dsp:nvSpPr>
        <dsp:cNvPr id="0" name=""/>
        <dsp:cNvSpPr/>
      </dsp:nvSpPr>
      <dsp:spPr>
        <a:xfrm>
          <a:off x="3493822" y="3112662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Eco-anxiety:  </a:t>
          </a:r>
          <a:r>
            <a:rPr lang="en-GB" sz="1200" b="0" kern="1200" dirty="0"/>
            <a:t>acknowledging and targeting</a:t>
          </a:r>
          <a:endParaRPr lang="en-GB" sz="1200" kern="1200" dirty="0"/>
        </a:p>
      </dsp:txBody>
      <dsp:txXfrm>
        <a:off x="3747471" y="3330386"/>
        <a:ext cx="1130585" cy="970459"/>
      </dsp:txXfrm>
    </dsp:sp>
    <dsp:sp modelId="{DE4868B3-F206-42C0-BB5F-6F998705A44D}">
      <dsp:nvSpPr>
        <dsp:cNvPr id="0" name=""/>
        <dsp:cNvSpPr/>
      </dsp:nvSpPr>
      <dsp:spPr>
        <a:xfrm>
          <a:off x="3540244" y="3735620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F6053E-C016-42D4-8D40-0FBBA301A1D5}">
      <dsp:nvSpPr>
        <dsp:cNvPr id="0" name=""/>
        <dsp:cNvSpPr/>
      </dsp:nvSpPr>
      <dsp:spPr>
        <a:xfrm>
          <a:off x="2084011" y="3894017"/>
          <a:ext cx="1637883" cy="140590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71882-3E50-47AD-B1F3-E60D8489E43F}">
      <dsp:nvSpPr>
        <dsp:cNvPr id="0" name=""/>
        <dsp:cNvSpPr/>
      </dsp:nvSpPr>
      <dsp:spPr>
        <a:xfrm>
          <a:off x="3199144" y="3913684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9F80F-BF6B-445E-9CB3-84BA020ED4FE}">
      <dsp:nvSpPr>
        <dsp:cNvPr id="0" name=""/>
        <dsp:cNvSpPr/>
      </dsp:nvSpPr>
      <dsp:spPr>
        <a:xfrm>
          <a:off x="9123983" y="3139239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Creating Agency – </a:t>
          </a:r>
          <a:r>
            <a:rPr lang="en-GB" sz="1200" b="0" kern="1200" dirty="0"/>
            <a:t>creating actions</a:t>
          </a:r>
        </a:p>
      </dsp:txBody>
      <dsp:txXfrm>
        <a:off x="9377632" y="3356963"/>
        <a:ext cx="1130585" cy="970459"/>
      </dsp:txXfrm>
    </dsp:sp>
    <dsp:sp modelId="{9A0D374B-CB6E-46C8-AECF-E63118FB289A}">
      <dsp:nvSpPr>
        <dsp:cNvPr id="0" name=""/>
        <dsp:cNvSpPr/>
      </dsp:nvSpPr>
      <dsp:spPr>
        <a:xfrm>
          <a:off x="9448936" y="4370803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BFFB87-968F-42DD-B559-F015F5622F52}">
      <dsp:nvSpPr>
        <dsp:cNvPr id="0" name=""/>
        <dsp:cNvSpPr/>
      </dsp:nvSpPr>
      <dsp:spPr>
        <a:xfrm>
          <a:off x="7715181" y="3909431"/>
          <a:ext cx="1637883" cy="140590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 t="-8000" b="-8000"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4BD0A-7DC2-419D-9F54-59E8C47E398C}">
      <dsp:nvSpPr>
        <dsp:cNvPr id="0" name=""/>
        <dsp:cNvSpPr/>
      </dsp:nvSpPr>
      <dsp:spPr>
        <a:xfrm>
          <a:off x="9145176" y="4526542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8630A-015B-4C90-8DEF-D09D3DE1540E}">
      <dsp:nvSpPr>
        <dsp:cNvPr id="0" name=""/>
        <dsp:cNvSpPr/>
      </dsp:nvSpPr>
      <dsp:spPr>
        <a:xfrm>
          <a:off x="9130038" y="30297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Outdoor Learning </a:t>
          </a:r>
          <a:r>
            <a:rPr lang="en-GB" sz="1200" b="0" kern="1200" dirty="0"/>
            <a:t>– learning in and </a:t>
          </a:r>
          <a:r>
            <a:rPr lang="en-GB" sz="1200" b="0" kern="1200"/>
            <a:t>with nature</a:t>
          </a:r>
          <a:endParaRPr lang="en-GB" sz="1200" b="0" kern="1200" dirty="0"/>
        </a:p>
      </dsp:txBody>
      <dsp:txXfrm>
        <a:off x="9383687" y="248021"/>
        <a:ext cx="1130585" cy="970459"/>
      </dsp:txXfrm>
    </dsp:sp>
    <dsp:sp modelId="{2B1A3D31-F614-41D6-A58F-0DFF04227AB7}">
      <dsp:nvSpPr>
        <dsp:cNvPr id="0" name=""/>
        <dsp:cNvSpPr/>
      </dsp:nvSpPr>
      <dsp:spPr>
        <a:xfrm>
          <a:off x="10263336" y="1266645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A3CDE8-E70C-45DE-98AF-3D4B56820475}">
      <dsp:nvSpPr>
        <dsp:cNvPr id="0" name=""/>
        <dsp:cNvSpPr/>
      </dsp:nvSpPr>
      <dsp:spPr>
        <a:xfrm>
          <a:off x="9130038" y="1582376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351796-0794-4516-A375-3FC64F4DF801}">
      <dsp:nvSpPr>
        <dsp:cNvPr id="0" name=""/>
        <dsp:cNvSpPr/>
      </dsp:nvSpPr>
      <dsp:spPr>
        <a:xfrm>
          <a:off x="10263336" y="1590880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0CAA5-26DC-409E-9A8A-3395F6838DB8}">
      <dsp:nvSpPr>
        <dsp:cNvPr id="0" name=""/>
        <dsp:cNvSpPr/>
      </dsp:nvSpPr>
      <dsp:spPr>
        <a:xfrm>
          <a:off x="2085020" y="2336091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Extending</a:t>
          </a:r>
          <a:r>
            <a:rPr lang="en-GB" sz="1200" kern="1200" dirty="0"/>
            <a:t>:  beyond the taught curriculum</a:t>
          </a:r>
        </a:p>
      </dsp:txBody>
      <dsp:txXfrm>
        <a:off x="2338669" y="2553815"/>
        <a:ext cx="1130585" cy="970459"/>
      </dsp:txXfrm>
    </dsp:sp>
    <dsp:sp modelId="{F67E7E38-003B-4BC8-AD4F-F368E7BC410C}">
      <dsp:nvSpPr>
        <dsp:cNvPr id="0" name=""/>
        <dsp:cNvSpPr/>
      </dsp:nvSpPr>
      <dsp:spPr>
        <a:xfrm>
          <a:off x="2124378" y="2964896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C1502E-372F-41DA-B345-4118301AD248}">
      <dsp:nvSpPr>
        <dsp:cNvPr id="0" name=""/>
        <dsp:cNvSpPr/>
      </dsp:nvSpPr>
      <dsp:spPr>
        <a:xfrm>
          <a:off x="676219" y="1558988"/>
          <a:ext cx="1637883" cy="140590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878DB0-B75C-40A6-8E35-78C88D5B3434}">
      <dsp:nvSpPr>
        <dsp:cNvPr id="0" name=""/>
        <dsp:cNvSpPr/>
      </dsp:nvSpPr>
      <dsp:spPr>
        <a:xfrm>
          <a:off x="1797407" y="2778327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001BA0-BAF1-4CB1-AA2B-40E556A604F4}">
      <dsp:nvSpPr>
        <dsp:cNvPr id="0" name=""/>
        <dsp:cNvSpPr/>
      </dsp:nvSpPr>
      <dsp:spPr>
        <a:xfrm>
          <a:off x="3494831" y="1554736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Personalising and localising:  s</a:t>
          </a:r>
          <a:r>
            <a:rPr lang="en-GB" sz="1200" b="0" kern="1200" dirty="0"/>
            <a:t>olutions focused</a:t>
          </a:r>
        </a:p>
      </dsp:txBody>
      <dsp:txXfrm>
        <a:off x="3748480" y="1772460"/>
        <a:ext cx="1130585" cy="970459"/>
      </dsp:txXfrm>
    </dsp:sp>
    <dsp:sp modelId="{8D78740E-C932-425C-889E-3AAC5D1A9110}">
      <dsp:nvSpPr>
        <dsp:cNvPr id="0" name=""/>
        <dsp:cNvSpPr/>
      </dsp:nvSpPr>
      <dsp:spPr>
        <a:xfrm>
          <a:off x="4622074" y="2770886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B4086E-E914-4C70-9632-C45DCBCF94FA}">
      <dsp:nvSpPr>
        <dsp:cNvPr id="0" name=""/>
        <dsp:cNvSpPr/>
      </dsp:nvSpPr>
      <dsp:spPr>
        <a:xfrm>
          <a:off x="4903633" y="2333433"/>
          <a:ext cx="1637883" cy="140590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6B63B-1285-4231-944F-05F8CA4B32F4}">
      <dsp:nvSpPr>
        <dsp:cNvPr id="0" name=""/>
        <dsp:cNvSpPr/>
      </dsp:nvSpPr>
      <dsp:spPr>
        <a:xfrm>
          <a:off x="4942991" y="2959049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7B298D-E9D3-44E3-AB55-9418A2D223FB}">
      <dsp:nvSpPr>
        <dsp:cNvPr id="0" name=""/>
        <dsp:cNvSpPr/>
      </dsp:nvSpPr>
      <dsp:spPr>
        <a:xfrm>
          <a:off x="2085020" y="781886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Valuing:  </a:t>
          </a:r>
          <a:r>
            <a:rPr lang="en-GB" sz="1200" b="0" kern="1200" dirty="0"/>
            <a:t>recognising and acknowledging experiences</a:t>
          </a:r>
        </a:p>
      </dsp:txBody>
      <dsp:txXfrm>
        <a:off x="2338669" y="999610"/>
        <a:ext cx="1130585" cy="970459"/>
      </dsp:txXfrm>
    </dsp:sp>
    <dsp:sp modelId="{057B2C7D-CBFB-4D68-A297-4607D50B048A}">
      <dsp:nvSpPr>
        <dsp:cNvPr id="0" name=""/>
        <dsp:cNvSpPr/>
      </dsp:nvSpPr>
      <dsp:spPr>
        <a:xfrm>
          <a:off x="3200154" y="801021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6F3B59-7F57-4CB5-AE9D-1F613D88320B}">
      <dsp:nvSpPr>
        <dsp:cNvPr id="0" name=""/>
        <dsp:cNvSpPr/>
      </dsp:nvSpPr>
      <dsp:spPr>
        <a:xfrm>
          <a:off x="3494831" y="0"/>
          <a:ext cx="1637883" cy="140590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450C87-7C52-410A-B094-3582D2A0CFFF}">
      <dsp:nvSpPr>
        <dsp:cNvPr id="0" name=""/>
        <dsp:cNvSpPr/>
      </dsp:nvSpPr>
      <dsp:spPr>
        <a:xfrm>
          <a:off x="3541253" y="622957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B93430-EB3C-455F-87B3-B029EE5806C9}">
      <dsp:nvSpPr>
        <dsp:cNvPr id="0" name=""/>
        <dsp:cNvSpPr/>
      </dsp:nvSpPr>
      <dsp:spPr>
        <a:xfrm>
          <a:off x="4903633" y="778697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Equality and social justice</a:t>
          </a:r>
        </a:p>
      </dsp:txBody>
      <dsp:txXfrm>
        <a:off x="5157282" y="996421"/>
        <a:ext cx="1130585" cy="970459"/>
      </dsp:txXfrm>
    </dsp:sp>
    <dsp:sp modelId="{ED35A6BD-459B-4FBB-A235-CD10DE71E911}">
      <dsp:nvSpPr>
        <dsp:cNvPr id="0" name=""/>
        <dsp:cNvSpPr/>
      </dsp:nvSpPr>
      <dsp:spPr>
        <a:xfrm>
          <a:off x="6320508" y="1401654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5A00D-9BA4-4C92-9474-9E5D23DDD3AF}">
      <dsp:nvSpPr>
        <dsp:cNvPr id="0" name=""/>
        <dsp:cNvSpPr/>
      </dsp:nvSpPr>
      <dsp:spPr>
        <a:xfrm>
          <a:off x="6312435" y="1569088"/>
          <a:ext cx="1637883" cy="140590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37837-1D1D-43CD-B3B6-C776C3048143}">
      <dsp:nvSpPr>
        <dsp:cNvPr id="0" name=""/>
        <dsp:cNvSpPr/>
      </dsp:nvSpPr>
      <dsp:spPr>
        <a:xfrm>
          <a:off x="6631332" y="1594601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A2EC8-819F-4A28-BD8D-C0D3CC6E6D22}">
      <dsp:nvSpPr>
        <dsp:cNvPr id="0" name=""/>
        <dsp:cNvSpPr/>
      </dsp:nvSpPr>
      <dsp:spPr>
        <a:xfrm>
          <a:off x="6312435" y="14882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Greenwashing </a:t>
          </a:r>
          <a:endParaRPr lang="en-GB" sz="1200" kern="1200" dirty="0"/>
        </a:p>
      </dsp:txBody>
      <dsp:txXfrm>
        <a:off x="6566084" y="232606"/>
        <a:ext cx="1130585" cy="970459"/>
      </dsp:txXfrm>
    </dsp:sp>
    <dsp:sp modelId="{5770EFDC-9FF7-4C4F-9AF1-EC4C7ECDAA71}">
      <dsp:nvSpPr>
        <dsp:cNvPr id="0" name=""/>
        <dsp:cNvSpPr/>
      </dsp:nvSpPr>
      <dsp:spPr>
        <a:xfrm>
          <a:off x="7729310" y="645282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7BD42B-7D96-45A5-97AC-A73E8DA0A6D1}">
      <dsp:nvSpPr>
        <dsp:cNvPr id="0" name=""/>
        <dsp:cNvSpPr/>
      </dsp:nvSpPr>
      <dsp:spPr>
        <a:xfrm>
          <a:off x="7722245" y="799426"/>
          <a:ext cx="1637883" cy="140590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FFF96-860B-49DF-AA52-928374F91F07}">
      <dsp:nvSpPr>
        <dsp:cNvPr id="0" name=""/>
        <dsp:cNvSpPr/>
      </dsp:nvSpPr>
      <dsp:spPr>
        <a:xfrm>
          <a:off x="8048207" y="830787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341895-5598-4862-9931-75EBBE608DD1}">
      <dsp:nvSpPr>
        <dsp:cNvPr id="0" name=""/>
        <dsp:cNvSpPr/>
      </dsp:nvSpPr>
      <dsp:spPr>
        <a:xfrm>
          <a:off x="7722245" y="2351505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Climate literacy: </a:t>
          </a:r>
          <a:r>
            <a:rPr lang="en-GB" sz="1200" kern="1200" dirty="0"/>
            <a:t>building knowledge in a sequenced order </a:t>
          </a:r>
        </a:p>
      </dsp:txBody>
      <dsp:txXfrm>
        <a:off x="7975894" y="2569229"/>
        <a:ext cx="1130585" cy="970459"/>
      </dsp:txXfrm>
    </dsp:sp>
    <dsp:sp modelId="{43CB9958-B53C-4660-92A6-45A2808E079A}">
      <dsp:nvSpPr>
        <dsp:cNvPr id="0" name=""/>
        <dsp:cNvSpPr/>
      </dsp:nvSpPr>
      <dsp:spPr>
        <a:xfrm>
          <a:off x="8046189" y="3583070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267353-E071-435C-8F6B-3CEB585C2BD2}">
      <dsp:nvSpPr>
        <dsp:cNvPr id="0" name=""/>
        <dsp:cNvSpPr/>
      </dsp:nvSpPr>
      <dsp:spPr>
        <a:xfrm>
          <a:off x="6312435" y="3121167"/>
          <a:ext cx="1637883" cy="140590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39265-43E8-4014-8B4B-9259862A6323}">
      <dsp:nvSpPr>
        <dsp:cNvPr id="0" name=""/>
        <dsp:cNvSpPr/>
      </dsp:nvSpPr>
      <dsp:spPr>
        <a:xfrm>
          <a:off x="7742429" y="3738277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23570-8119-483B-B9BF-E0F80C5003E5}">
      <dsp:nvSpPr>
        <dsp:cNvPr id="0" name=""/>
        <dsp:cNvSpPr/>
      </dsp:nvSpPr>
      <dsp:spPr>
        <a:xfrm>
          <a:off x="3493822" y="3112662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Eco-anxiety:  </a:t>
          </a:r>
          <a:r>
            <a:rPr lang="en-GB" sz="1200" b="0" kern="1200" dirty="0"/>
            <a:t>acknowledging and targeting</a:t>
          </a:r>
          <a:endParaRPr lang="en-GB" sz="1200" kern="1200" dirty="0"/>
        </a:p>
      </dsp:txBody>
      <dsp:txXfrm>
        <a:off x="3747471" y="3330386"/>
        <a:ext cx="1130585" cy="970459"/>
      </dsp:txXfrm>
    </dsp:sp>
    <dsp:sp modelId="{DE4868B3-F206-42C0-BB5F-6F998705A44D}">
      <dsp:nvSpPr>
        <dsp:cNvPr id="0" name=""/>
        <dsp:cNvSpPr/>
      </dsp:nvSpPr>
      <dsp:spPr>
        <a:xfrm>
          <a:off x="3540244" y="3735620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F6053E-C016-42D4-8D40-0FBBA301A1D5}">
      <dsp:nvSpPr>
        <dsp:cNvPr id="0" name=""/>
        <dsp:cNvSpPr/>
      </dsp:nvSpPr>
      <dsp:spPr>
        <a:xfrm>
          <a:off x="2084011" y="3894017"/>
          <a:ext cx="1637883" cy="140590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71882-3E50-47AD-B1F3-E60D8489E43F}">
      <dsp:nvSpPr>
        <dsp:cNvPr id="0" name=""/>
        <dsp:cNvSpPr/>
      </dsp:nvSpPr>
      <dsp:spPr>
        <a:xfrm>
          <a:off x="3199144" y="3913684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9F80F-BF6B-445E-9CB3-84BA020ED4FE}">
      <dsp:nvSpPr>
        <dsp:cNvPr id="0" name=""/>
        <dsp:cNvSpPr/>
      </dsp:nvSpPr>
      <dsp:spPr>
        <a:xfrm>
          <a:off x="9123983" y="3139239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Creating Agency – </a:t>
          </a:r>
          <a:r>
            <a:rPr lang="en-GB" sz="1200" b="0" kern="1200" dirty="0"/>
            <a:t>creating actions</a:t>
          </a:r>
        </a:p>
      </dsp:txBody>
      <dsp:txXfrm>
        <a:off x="9377632" y="3356963"/>
        <a:ext cx="1130585" cy="970459"/>
      </dsp:txXfrm>
    </dsp:sp>
    <dsp:sp modelId="{9A0D374B-CB6E-46C8-AECF-E63118FB289A}">
      <dsp:nvSpPr>
        <dsp:cNvPr id="0" name=""/>
        <dsp:cNvSpPr/>
      </dsp:nvSpPr>
      <dsp:spPr>
        <a:xfrm>
          <a:off x="9448936" y="4370803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BFFB87-968F-42DD-B559-F015F5622F52}">
      <dsp:nvSpPr>
        <dsp:cNvPr id="0" name=""/>
        <dsp:cNvSpPr/>
      </dsp:nvSpPr>
      <dsp:spPr>
        <a:xfrm>
          <a:off x="7715181" y="3909431"/>
          <a:ext cx="1637883" cy="140590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 t="-8000" b="-8000"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4BD0A-7DC2-419D-9F54-59E8C47E398C}">
      <dsp:nvSpPr>
        <dsp:cNvPr id="0" name=""/>
        <dsp:cNvSpPr/>
      </dsp:nvSpPr>
      <dsp:spPr>
        <a:xfrm>
          <a:off x="9145176" y="4526542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8630A-015B-4C90-8DEF-D09D3DE1540E}">
      <dsp:nvSpPr>
        <dsp:cNvPr id="0" name=""/>
        <dsp:cNvSpPr/>
      </dsp:nvSpPr>
      <dsp:spPr>
        <a:xfrm>
          <a:off x="9130038" y="30297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Outdoor Learning </a:t>
          </a:r>
          <a:r>
            <a:rPr lang="en-GB" sz="1200" b="0" kern="1200" dirty="0"/>
            <a:t>– learning in and </a:t>
          </a:r>
          <a:r>
            <a:rPr lang="en-GB" sz="1200" b="0" kern="1200"/>
            <a:t>with nature</a:t>
          </a:r>
          <a:endParaRPr lang="en-GB" sz="1200" b="0" kern="1200" dirty="0"/>
        </a:p>
      </dsp:txBody>
      <dsp:txXfrm>
        <a:off x="9383687" y="248021"/>
        <a:ext cx="1130585" cy="970459"/>
      </dsp:txXfrm>
    </dsp:sp>
    <dsp:sp modelId="{2B1A3D31-F614-41D6-A58F-0DFF04227AB7}">
      <dsp:nvSpPr>
        <dsp:cNvPr id="0" name=""/>
        <dsp:cNvSpPr/>
      </dsp:nvSpPr>
      <dsp:spPr>
        <a:xfrm>
          <a:off x="10263336" y="1266645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A3CDE8-E70C-45DE-98AF-3D4B56820475}">
      <dsp:nvSpPr>
        <dsp:cNvPr id="0" name=""/>
        <dsp:cNvSpPr/>
      </dsp:nvSpPr>
      <dsp:spPr>
        <a:xfrm>
          <a:off x="9130038" y="1582376"/>
          <a:ext cx="1637883" cy="140590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351796-0794-4516-A375-3FC64F4DF801}">
      <dsp:nvSpPr>
        <dsp:cNvPr id="0" name=""/>
        <dsp:cNvSpPr/>
      </dsp:nvSpPr>
      <dsp:spPr>
        <a:xfrm>
          <a:off x="10263336" y="1590880"/>
          <a:ext cx="190733" cy="16477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4CE17-4D35-4FC2-90D8-5FB788B2F7CA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CE9AE-1EDA-4180-93A6-B0E1007BF5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236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07183-F8AA-0C6A-5C7D-71E027E0C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99BF00-3AC7-DC6E-75F6-714F1E5B89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D5EED6-51B1-CA2E-B172-3F2B5A0348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0240A-945D-DDF9-45DC-BE10737A80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971228-9C1F-4AFE-904B-BB992C369FE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64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AD471-AEA5-4328-9C53-37514D5EC2B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256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AD471-AEA5-4328-9C53-37514D5EC2B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895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216CC-1D66-4831-C7A9-E5EDAAAE0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7D624A-78D1-CAF5-F915-2D29036D1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D7A8E-DAE5-F99B-A020-0AA0429FFC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3CC9E-E7F9-693E-8349-E611A5234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3BE32B-D231-4160-B1EC-FD336F7E6F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439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3FCD0-D5D8-FC65-3526-D1349489B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B7FD4C-8C51-7BCF-8E20-86F8F9A64A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6B99EC-F673-CD7F-2C38-C0940AE5F1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2D830-E496-6B69-FC22-A70BAF60F8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71228-9C1F-4AFE-904B-BB992C369F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433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AD471-AEA5-4328-9C53-37514D5EC2B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801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We have taken each of these areas and come up with some suggested actions. We will deliver a 1 minute intro and then give you 5 minutes to choose some actions for each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3D387A-4C54-654E-BECE-1EAF1BD36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674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3FCD0-D5D8-FC65-3526-D1349489B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B7FD4C-8C51-7BCF-8E20-86F8F9A64A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6B99EC-F673-CD7F-2C38-C0940AE5F1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2D830-E496-6B69-FC22-A70BAF60F8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71228-9C1F-4AFE-904B-BB992C369F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855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3BE32B-D231-4160-B1EC-FD336F7E6F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1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3BE32B-D231-4160-B1EC-FD336F7E6F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874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AD471-AEA5-4328-9C53-37514D5EC2B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163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AD471-AEA5-4328-9C53-37514D5EC2B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14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BAE8-6521-1250-4467-E8D7DC096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6252E8-29B1-2422-5038-A957A22F7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1BE66-464A-09B2-94C5-C140DC5E0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C00E-B408-47F3-A425-AA828AEE8AC1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9D6D9-9B5B-A44F-C912-FF807F4D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37365-B701-AEDA-ABE3-AC2250439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E7B3E-00A4-4403-A762-625022DFB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90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7A297-731E-A72C-008E-4D9F0CD5F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09213-3619-0AB4-7A11-0F0627316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BD7E3-0D70-78C9-A39A-2BB1636C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C00E-B408-47F3-A425-AA828AEE8AC1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F1506-2ECF-FCAB-E0CD-BA8A56BF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A3972-B533-B292-8DA2-6FE95950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E7B3E-00A4-4403-A762-625022DFB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607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93AB47-DC19-5AA4-0FBC-BBF850D826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FDB15-B96E-0ABC-313D-46A5C8037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E907F-6BBD-2E20-DAE1-FB9AD9C60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C00E-B408-47F3-A425-AA828AEE8AC1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142A6-8DDD-FFDC-F15B-F66438AF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91136-4F3A-CBA5-BB5E-025CD6FFD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E7B3E-00A4-4403-A762-625022DFB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351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3CB83-8332-A438-49FD-A495328EA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F748E-1DA7-89DC-2022-106F733D9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0D86D-4F52-C28A-0031-96F1F59AB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9C6-3BCE-47C9-988A-217818009EA9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8BFCE-CAFA-3632-2608-405528D6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0F6E5-491D-ACAE-169F-9D7CF3C85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E5A6-9A28-409E-92B3-9CFA27F9D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427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B0458-2197-B2C7-0584-00FEB4408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BA21F-B7B9-2931-81EF-ED66B1173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515F-FDAB-263D-1E0F-128CA377C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9C6-3BCE-47C9-988A-217818009EA9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3CF50-77F9-A73C-6AE4-238ED42D0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1F800-8E85-DB40-9D4D-A164B35E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E5A6-9A28-409E-92B3-9CFA27F9D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478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3FA9-83A3-9619-6B71-FB083599B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AE810-3BA4-F52E-19A7-F87ED5002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86A52-39FC-09F4-70EE-13218925D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9C6-3BCE-47C9-988A-217818009EA9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45D8F-B035-635C-B90C-1DFC1C42F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22F34-9EC9-D918-CEE9-14D18832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E5A6-9A28-409E-92B3-9CFA27F9D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781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1DCA-08FB-5C87-FE8B-86611DB90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2B662-0ECA-E168-F2BE-77E9EC75C5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9C183-3F1F-D398-2555-F866FBF85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16E4F-1A4C-0F03-E530-22947C05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9C6-3BCE-47C9-988A-217818009EA9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6056D-9BC2-668B-549F-2A4298E43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FC712-C499-3A40-BDFC-539C6B74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E5A6-9A28-409E-92B3-9CFA27F9D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583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452BF-D5EF-8606-BFD5-E3840C127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5B99F-8B0D-C9C0-C63E-6242A9ABA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03E77-93CC-21E5-8375-D43121F84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484231-6D8F-8D46-7870-502A716402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6925B-2902-38D7-56F1-C43CD96CEC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10EDD7-55A9-B229-FB66-E81121AB7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9C6-3BCE-47C9-988A-217818009EA9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2607B0-2C9E-6FF6-A1E7-2582A1BB9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888074-4937-1D8B-65F5-FA3F3641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E5A6-9A28-409E-92B3-9CFA27F9D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577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EDE3D-0C19-A625-7CB3-1192549F6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5697DC-522D-1C48-1D11-4C92C842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9C6-3BCE-47C9-988A-217818009EA9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3C6B8-8723-6D20-A466-B85DE9DEA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A4226-96C3-BF9E-515F-F81437E8D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E5A6-9A28-409E-92B3-9CFA27F9D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729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655079-C399-405E-B68F-77F72CF35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9C6-3BCE-47C9-988A-217818009EA9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5972E7-FED1-8781-0061-9FADC6107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C500C-8CBE-3D23-3D00-5088EFFF8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E5A6-9A28-409E-92B3-9CFA27F9D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193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FBFD-4387-009B-662A-85C1B4D2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512CA-8D35-76D1-FD65-52FFCA2AA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535FB-A89C-A6A9-2E9D-75CB7BFA5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EC3D3-996E-10DA-796E-44802CA4E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9C6-3BCE-47C9-988A-217818009EA9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6F6B5-55DC-6C29-C8DF-B345D685C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87342-DF0A-9520-6BA8-969A4DFE1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E5A6-9A28-409E-92B3-9CFA27F9D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024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BEDA8-71DC-9F1D-DFFD-FD54AE999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C54B4-7C2A-E51E-03BC-74ED9629C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988A6-6830-EFF8-869B-BE8F0360B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C00E-B408-47F3-A425-AA828AEE8AC1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AE7F2-684A-1697-FBF2-293BDF902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A6E52-6AF6-9B45-9BF6-6AD44A97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E7B3E-00A4-4403-A762-625022DFB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839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B82BB-1AE4-629E-8BEA-14A270177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A635B9-9775-074F-6D02-4A0481623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5E706-EEA0-A9D6-F263-EB22CB0F8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6DEB9-EAEC-7FC7-175B-7D3E46B73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9C6-3BCE-47C9-988A-217818009EA9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458EC-EFA5-CFD0-95CE-CFE6D28F5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07DD0-F7EE-11CE-B884-501DE95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E5A6-9A28-409E-92B3-9CFA27F9D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930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1F11-71E9-FE58-430F-D237EA2F7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4C78F-41B8-E073-9377-C87D5CA56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1F966-4A30-6C90-3485-71B1C594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9C6-3BCE-47C9-988A-217818009EA9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FF274-0206-4596-018E-6FB3C66FF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0D2CC-9CD1-D041-0074-55201913E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E5A6-9A28-409E-92B3-9CFA27F9D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76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34265F-358C-5260-D78A-B811DDD38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A19A8B-18A1-8F43-6B6A-552ED209F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FD681-7CCD-1CA3-8D14-32079072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9C6-3BCE-47C9-988A-217818009EA9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E185F-233E-13C0-346B-1576FB76B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48C3F-DA7B-7106-BE94-3558CAE75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4E5A6-9A28-409E-92B3-9CFA27F9DA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878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8DB7D-19C5-786A-3D5A-E6FE16D49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AF1C0-3E8A-9897-EC41-612DEA5A7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060E9-DE26-7339-F021-7431860E5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C00E-B408-47F3-A425-AA828AEE8AC1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BA6A7-ACCF-12C2-13D6-EB9F2A9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514A2-A77E-30E1-7F73-44E83E3A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E7B3E-00A4-4403-A762-625022DFB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23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7C064-0F3D-CB60-A87F-3EE268C52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DB3BE-7CBE-F108-7A22-092308B91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2CDB4D-211E-8D99-B6E5-4F3C89817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C0EB52-D498-8E05-A225-B74C0501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C00E-B408-47F3-A425-AA828AEE8AC1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06ECF-2C43-E2AD-7E06-33401CC0C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05D6A-642E-815F-2807-339A66F1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E7B3E-00A4-4403-A762-625022DFB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756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1288F-2584-A4AD-F5F6-06B67E27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9486E-E61C-31CA-DA57-1E955B8B6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EB64D-8CF4-9917-32BD-9617601F7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76A389-B6AA-9726-9773-AA9014F0D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E757E8-23A4-A4AB-6A8D-0FADC0FBC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C7045A-A14F-4586-8CA4-263BAE07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C00E-B408-47F3-A425-AA828AEE8AC1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120851-3845-9B56-711F-305D1642E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2C5FB-8B58-27EE-A9F2-9C7C9949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E7B3E-00A4-4403-A762-625022DFB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70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C6B40-88A4-D6F5-99D8-7CC3953A3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710567-DBEB-CBC8-3AA1-D94CC3B5A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C00E-B408-47F3-A425-AA828AEE8AC1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0219B-CF75-A468-CC46-E7C2ED8D6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6179A-EFB7-5CCD-1F7A-1D991D4A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E7B3E-00A4-4403-A762-625022DFB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65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3FB72C-88A3-982B-89E8-42B44EECB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C00E-B408-47F3-A425-AA828AEE8AC1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088ACB-0D23-3F2E-3DBD-B3E7334B3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CC24F-F2F4-CB40-5F0C-60A7273C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E7B3E-00A4-4403-A762-625022DFB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527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45B05-9BCB-F19E-5BB9-C4AEC05B8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1E3E7-C99E-890A-2938-5B8213AA3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A9FC9-6494-73DE-4D92-9937E9DEC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6B5421-CF8A-9D3D-EBFB-3990961CD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C00E-B408-47F3-A425-AA828AEE8AC1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895F9-3592-40EB-1763-A2F4F9AA7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2C7580-18EF-420A-8806-2B777D8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E7B3E-00A4-4403-A762-625022DFB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312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EC510-07FC-F1CE-720E-50E1357C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DECE7E-1620-91E6-1C6E-9B4160C583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78638-806D-E3D6-721C-6CFBB734A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DF554-4B07-217B-845E-7D4A6696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C00E-B408-47F3-A425-AA828AEE8AC1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0139A-810C-062B-8600-151D0696F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6CC8D-D2DB-199B-E82D-187E38EA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E7B3E-00A4-4403-A762-625022DFB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834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6EEB81-A88B-967F-8E2F-A0C72EA64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E4101-EBA7-1308-7154-DA19990CE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BE00E-5052-985B-D441-34D1EB4BB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0BC00E-B408-47F3-A425-AA828AEE8AC1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1F1E9-6EC2-2935-B12F-1BD38F9A2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2B1D1-3C58-A55E-4DCC-5E81C9412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4E7B3E-00A4-4403-A762-625022DFB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08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0B7963-2B89-A67F-CEED-7030850FA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0EBE3-CE73-24EE-5EDB-614D2C150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459D9-78BC-55DF-F0F1-17B186AF0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B49C6-3BCE-47C9-988A-217818009EA9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D4779-1FA6-AD3C-03CB-E81971EAC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A16FE-9571-3694-44D8-57FB3F656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4E5A6-9A28-409E-92B3-9CFA27F9DAD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3882D8A5-FC82-79B4-4F16-DDE75D55D6B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645" y="5775495"/>
            <a:ext cx="2550991" cy="9636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261CC0-1CEF-722A-72F3-08498A5B7BEF}"/>
              </a:ext>
            </a:extLst>
          </p:cNvPr>
          <p:cNvSpPr/>
          <p:nvPr userDrawn="1"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BE21A5-CD07-B38C-B791-5B26468D1AF3}"/>
              </a:ext>
            </a:extLst>
          </p:cNvPr>
          <p:cNvSpPr/>
          <p:nvPr userDrawn="1"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13424D-E899-02EC-2951-51F5F5F9F84E}"/>
              </a:ext>
            </a:extLst>
          </p:cNvPr>
          <p:cNvSpPr/>
          <p:nvPr userDrawn="1"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3874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ocs.google.com/document/d/1g1tCfi14OIu-P7XKs_tkzYeHSYI9s5EB/edit?usp=sharing&amp;ouid=117887991080160998939&amp;rtpof=true&amp;sd=true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link.org/blog/what-is-climate-literacy-and-why-do-pupils-need-it-2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2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oMBk0ZIrOtc?feature=oembe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gov.uk/government/publications/political-impartiality-in-school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gov.uk/government/publications/sustainability-and-climate-change-strateg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shu.ac.uk/sustainability/research-publication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research.shu.ac.uk/sustainability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FBBCA-54B1-E9FE-43C9-16D004A05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CDBC2F4-4C72-50EE-BF1E-CCE16D6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055" y="2278433"/>
            <a:ext cx="10294048" cy="1325563"/>
          </a:xfrm>
        </p:spPr>
        <p:txBody>
          <a:bodyPr>
            <a:noAutofit/>
          </a:bodyPr>
          <a:lstStyle/>
          <a:p>
            <a:r>
              <a:rPr lang="en-GB" sz="5500" b="1" dirty="0"/>
              <a:t>Climate Change </a:t>
            </a:r>
            <a:br>
              <a:rPr lang="en-GB" sz="5500" b="1" dirty="0"/>
            </a:br>
            <a:r>
              <a:rPr lang="en-GB" sz="5500" b="1" dirty="0"/>
              <a:t>Education Pedagogy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0BA18C-F568-0549-3F64-3FA6B321FFAF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BF08C2-EBAE-6975-F884-BE9286E40C41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E2C692-CA1B-2753-3607-989F656EBEAC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80F137-9DBC-ED98-A992-81DA26A64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7" t="9333" r="17489" b="10074"/>
          <a:stretch>
            <a:fillRect/>
          </a:stretch>
        </p:blipFill>
        <p:spPr>
          <a:xfrm>
            <a:off x="9795641" y="3986457"/>
            <a:ext cx="2167953" cy="27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07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71F94-F15C-2DCC-6ADC-1A8DEF9E8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6D426-050A-589B-3465-678D37DB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82" y="407656"/>
            <a:ext cx="10515600" cy="1325563"/>
          </a:xfrm>
        </p:spPr>
        <p:txBody>
          <a:bodyPr/>
          <a:lstStyle/>
          <a:p>
            <a:r>
              <a:rPr lang="en-GB" b="1"/>
              <a:t>Using Cutting Edge Climate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FE051-B33E-5457-D6B8-F4EF2B9CA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82" y="1868156"/>
            <a:ext cx="10515600" cy="4351338"/>
          </a:xfrm>
        </p:spPr>
        <p:txBody>
          <a:bodyPr/>
          <a:lstStyle/>
          <a:p>
            <a:r>
              <a:rPr lang="en-GB"/>
              <a:t>Literature review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79104BE8-185D-DD17-D3FE-3BA0CB700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14" y="5458410"/>
            <a:ext cx="2999040" cy="11328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74CE04-7C36-4524-1801-F73378FAB6EE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31C0F6-B31F-B2F9-420A-C77EB4685EE9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919D9D-82C4-E90C-7E40-DECDD40C1D1F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160021-C365-3D3C-163C-6706DFCC7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887" y="2538389"/>
            <a:ext cx="10328590" cy="2114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336C52-3BEE-4099-B556-9E3724C538B1}"/>
              </a:ext>
            </a:extLst>
          </p:cNvPr>
          <p:cNvSpPr txBox="1"/>
          <p:nvPr/>
        </p:nvSpPr>
        <p:spPr>
          <a:xfrm>
            <a:off x="6485641" y="5147035"/>
            <a:ext cx="470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prstClr val="black"/>
                </a:solidFill>
                <a:latin typeface="Aptos" panose="02110004020202020204"/>
                <a:hlinkClick r:id="rId4"/>
              </a:rPr>
              <a:t>Link to report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503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9A5DB-80CF-9CC5-C5C1-23A4A1AB1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3433C-7EF3-5BCE-5679-DCD08782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82" y="407656"/>
            <a:ext cx="10515600" cy="1325563"/>
          </a:xfrm>
        </p:spPr>
        <p:txBody>
          <a:bodyPr/>
          <a:lstStyle/>
          <a:p>
            <a:r>
              <a:rPr lang="en-GB" b="1"/>
              <a:t>Using Cutting Edge Climate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52003-68E7-690A-09F1-C0B2A0787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82" y="1649081"/>
            <a:ext cx="10515600" cy="4351338"/>
          </a:xfrm>
        </p:spPr>
        <p:txBody>
          <a:bodyPr/>
          <a:lstStyle/>
          <a:p>
            <a:r>
              <a:rPr lang="en-GB"/>
              <a:t>Emerging themes from interviews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230A2A-6309-26A6-31BF-1727F785E45D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6FE025-D0A9-02E5-D913-4C18769E5DB0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DA453E-4612-FF45-12D7-8C359556C2F1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 w="31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57CB36-B61A-B7E8-1EB5-A70A9C299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973" y="2247377"/>
            <a:ext cx="8386715" cy="40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2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8604E-E6A5-DF0C-0932-4F56AC1FF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Why Measure Climate Education?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FBC2F-FD60-0885-C3A8-B6591DE12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44797"/>
          </a:xfrm>
        </p:spPr>
        <p:txBody>
          <a:bodyPr>
            <a:normAutofit lnSpcReduction="10000"/>
          </a:bodyPr>
          <a:lstStyle/>
          <a:p>
            <a:r>
              <a:rPr lang="en-GB"/>
              <a:t>Student attitudes towards the environment are notoriously difficult to measure (</a:t>
            </a:r>
            <a:r>
              <a:rPr lang="en-GB" err="1"/>
              <a:t>Manoli</a:t>
            </a:r>
            <a:r>
              <a:rPr lang="en-GB"/>
              <a:t> et al., 2007) </a:t>
            </a:r>
          </a:p>
          <a:p>
            <a:endParaRPr lang="en-GB"/>
          </a:p>
          <a:p>
            <a:r>
              <a:rPr lang="en-GB"/>
              <a:t>Adults’ pro-environmental attitudes and behaviours are created in childhood, mainly due to their experience of nature (Chawla and Cushing, 2007; Hinds and Sparks, 2008).</a:t>
            </a:r>
          </a:p>
          <a:p>
            <a:endParaRPr lang="en-GB"/>
          </a:p>
          <a:p>
            <a:r>
              <a:rPr lang="en-GB"/>
              <a:t>When adult environmentalists were interviewed about their reasons for protecting the environment they frequently mention two reasons: positive experiences in childhood and the influence of role models (Chawla, 1999; Palmer et al., 1999). 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8582D7DC-6732-2F8E-5239-50590EC19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2875" y="6064210"/>
            <a:ext cx="1931751" cy="729701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E1AF0ED1-5E48-6942-E6F4-C7B720F3C1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645" y="5775495"/>
            <a:ext cx="2550991" cy="9636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B94A25-81F2-D457-0C6E-217B6B20388C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ABA9A5-B736-FB4C-A8CC-A4898A221C03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478806-A72B-A2E6-1F89-78B6FE60200E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29589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8604E-E6A5-DF0C-0932-4F56AC1FF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38" y="311886"/>
            <a:ext cx="11538407" cy="1325563"/>
          </a:xfrm>
        </p:spPr>
        <p:txBody>
          <a:bodyPr/>
          <a:lstStyle/>
          <a:p>
            <a:r>
              <a:rPr lang="en-GB"/>
              <a:t>How Do We Measure Climate Education Impact?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FBC2F-FD60-0885-C3A8-B6591DE12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071"/>
            <a:ext cx="10515600" cy="4294414"/>
          </a:xfrm>
        </p:spPr>
        <p:txBody>
          <a:bodyPr>
            <a:normAutofit/>
          </a:bodyPr>
          <a:lstStyle/>
          <a:p>
            <a:r>
              <a:rPr lang="en-GB" sz="3600"/>
              <a:t>Changes in knowledge? </a:t>
            </a:r>
            <a:r>
              <a:rPr lang="en-GB" sz="2400"/>
              <a:t>(Monroe et al. (2017)</a:t>
            </a:r>
          </a:p>
          <a:p>
            <a:endParaRPr lang="en-GB" sz="3600"/>
          </a:p>
          <a:p>
            <a:r>
              <a:rPr lang="en-GB" sz="3600"/>
              <a:t>Changes in academic performance?</a:t>
            </a:r>
            <a:r>
              <a:rPr lang="da-DK" sz="2400"/>
              <a:t> </a:t>
            </a:r>
            <a:br>
              <a:rPr lang="da-DK" sz="2400"/>
            </a:br>
            <a:r>
              <a:rPr lang="da-DK" sz="2400"/>
              <a:t>Bartosh et al. (2006), Mayer-Smith et al (2009), Ofsted (2009)</a:t>
            </a:r>
            <a:endParaRPr lang="en-GB" sz="3600"/>
          </a:p>
          <a:p>
            <a:endParaRPr lang="en-GB" sz="3600"/>
          </a:p>
          <a:p>
            <a:r>
              <a:rPr lang="en-GB" sz="3600"/>
              <a:t>Changes in attitudes and behaviour?</a:t>
            </a:r>
            <a:br>
              <a:rPr lang="en-GB" sz="3600"/>
            </a:br>
            <a:r>
              <a:rPr lang="en-GB" sz="2400"/>
              <a:t>Jelle </a:t>
            </a:r>
            <a:r>
              <a:rPr lang="nl-NL" sz="2400"/>
              <a:t>Boeve-de Pauw and Peter (2013), </a:t>
            </a:r>
            <a:r>
              <a:rPr lang="da-DK" sz="2400"/>
              <a:t>Coertjens et al.(2010) </a:t>
            </a:r>
            <a:endParaRPr lang="en-GB" sz="3600"/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8582D7DC-6732-2F8E-5239-50590EC19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2875" y="6064210"/>
            <a:ext cx="1931751" cy="729701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CEB0C16B-7AB8-075B-37CE-D3B9AFE770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645" y="5775495"/>
            <a:ext cx="2550991" cy="9636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6BBD07-BBF2-DA73-CD7C-64E2A8730801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F4FCED-BB33-4131-A4D8-205F3532752B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AC09D2-869C-27E0-133B-B7A4DCB8B4B8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9797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7C8D-C59C-5C56-F1EE-0565D397A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1114"/>
            <a:ext cx="10515600" cy="651934"/>
          </a:xfrm>
        </p:spPr>
        <p:txBody>
          <a:bodyPr>
            <a:noAutofit/>
          </a:bodyPr>
          <a:lstStyle/>
          <a:p>
            <a:r>
              <a:rPr lang="en-GB" sz="3600" dirty="0"/>
              <a:t>Research informed Climate Education (RICE): </a:t>
            </a:r>
            <a:br>
              <a:rPr lang="en-GB" sz="3600" dirty="0"/>
            </a:br>
            <a:r>
              <a:rPr lang="en-GB" sz="3600" dirty="0"/>
              <a:t>A framework for teaching and learning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E3E5A4E-8423-DE8C-C3DB-273950D0DC69}"/>
              </a:ext>
            </a:extLst>
          </p:cNvPr>
          <p:cNvGraphicFramePr/>
          <p:nvPr/>
        </p:nvGraphicFramePr>
        <p:xfrm>
          <a:off x="838200" y="1373995"/>
          <a:ext cx="10515600" cy="460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0BA1262-3E56-C304-FFC4-EF013F6C2E19}"/>
              </a:ext>
            </a:extLst>
          </p:cNvPr>
          <p:cNvSpPr txBox="1"/>
          <p:nvPr/>
        </p:nvSpPr>
        <p:spPr>
          <a:xfrm>
            <a:off x="961535" y="3075057"/>
            <a:ext cx="18382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Climate knowledge: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Value and build ‘be sceptical’ (e.g. greenwashing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1AAF19-1605-86A3-AA95-32A317472727}"/>
              </a:ext>
            </a:extLst>
          </p:cNvPr>
          <p:cNvSpPr txBox="1"/>
          <p:nvPr/>
        </p:nvSpPr>
        <p:spPr>
          <a:xfrm>
            <a:off x="3084137" y="3075057"/>
            <a:ext cx="18382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How they think: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Ensuring climate action is part of everyday life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B531E-49E6-8CFC-C907-5B461A5B7B94}"/>
              </a:ext>
            </a:extLst>
          </p:cNvPr>
          <p:cNvSpPr txBox="1"/>
          <p:nvPr/>
        </p:nvSpPr>
        <p:spPr>
          <a:xfrm>
            <a:off x="838200" y="5994421"/>
            <a:ext cx="3535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Based on the Science Capital Teaching approach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15463F50-4166-EBD0-FB94-6B60FBD18D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2875" y="6064210"/>
            <a:ext cx="1931751" cy="7297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250EE1-B824-B14F-BFE6-B6732A7E84A0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832A33-86A1-CC2A-970B-9EF1AE4823F1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B592FF-AFB9-9192-0255-6F1AE22A13E4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49341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109E-6D9B-B473-FFFA-E3A7DF3D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214" y="261434"/>
            <a:ext cx="11099122" cy="747238"/>
          </a:xfrm>
        </p:spPr>
        <p:txBody>
          <a:bodyPr>
            <a:noAutofit/>
          </a:bodyPr>
          <a:lstStyle/>
          <a:p>
            <a:r>
              <a:rPr lang="en-GB" sz="3600" dirty="0"/>
              <a:t>Research Informed Climate Education (RICE): A framework for teaching and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4C87E9-3DB9-5D91-BF93-909B2D43BD69}"/>
              </a:ext>
            </a:extLst>
          </p:cNvPr>
          <p:cNvSpPr txBox="1"/>
          <p:nvPr/>
        </p:nvSpPr>
        <p:spPr>
          <a:xfrm>
            <a:off x="1503040" y="6381845"/>
            <a:ext cx="6159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Based on the Science Capital Teaching approach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BF9643D-B106-4451-F874-14501AE0D04F}"/>
              </a:ext>
            </a:extLst>
          </p:cNvPr>
          <p:cNvGraphicFramePr/>
          <p:nvPr/>
        </p:nvGraphicFramePr>
        <p:xfrm>
          <a:off x="286484" y="1261196"/>
          <a:ext cx="11444141" cy="5315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7EF417B8-57CD-6C21-33FE-D8C7659D0113}"/>
              </a:ext>
            </a:extLst>
          </p:cNvPr>
          <p:cNvSpPr/>
          <p:nvPr/>
        </p:nvSpPr>
        <p:spPr>
          <a:xfrm>
            <a:off x="9616611" y="4428162"/>
            <a:ext cx="1222625" cy="127839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B26C8C-5603-FF29-F284-212E43310CE5}"/>
              </a:ext>
            </a:extLst>
          </p:cNvPr>
          <p:cNvSpPr/>
          <p:nvPr/>
        </p:nvSpPr>
        <p:spPr>
          <a:xfrm>
            <a:off x="3971544" y="4386460"/>
            <a:ext cx="1222625" cy="127839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0A3E2A5B-CCB7-FBE4-06EA-D15A35EEB9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2875" y="6064210"/>
            <a:ext cx="1931751" cy="729701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BDAD340-D4FE-936B-CDDD-DAE36811AC7D}"/>
              </a:ext>
            </a:extLst>
          </p:cNvPr>
          <p:cNvGrpSpPr/>
          <p:nvPr/>
        </p:nvGrpSpPr>
        <p:grpSpPr>
          <a:xfrm>
            <a:off x="9340842" y="2843427"/>
            <a:ext cx="1637856" cy="1405907"/>
            <a:chOff x="9126875" y="3139239"/>
            <a:chExt cx="1637856" cy="1405907"/>
          </a:xfrm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68B5B33E-430C-78CB-22D0-B9FCAA417EFE}"/>
                </a:ext>
              </a:extLst>
            </p:cNvPr>
            <p:cNvSpPr/>
            <p:nvPr/>
          </p:nvSpPr>
          <p:spPr>
            <a:xfrm>
              <a:off x="9126875" y="3139239"/>
              <a:ext cx="1637856" cy="1405907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" name="Hexagon 4">
              <a:extLst>
                <a:ext uri="{FF2B5EF4-FFF2-40B4-BE49-F238E27FC236}">
                  <a16:creationId xmlns:a16="http://schemas.microsoft.com/office/drawing/2014/main" id="{FBB5DCB6-0ECC-3BBA-BC22-2DDFF088640A}"/>
                </a:ext>
              </a:extLst>
            </p:cNvPr>
            <p:cNvSpPr txBox="1"/>
            <p:nvPr/>
          </p:nvSpPr>
          <p:spPr>
            <a:xfrm>
              <a:off x="9380522" y="3356965"/>
              <a:ext cx="1130562" cy="9704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6510" rIns="0" bIns="1651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Knowing people – </a:t>
              </a:r>
              <a:r>
                <a: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in climate ‘green’ roles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2368722-55D2-269A-26D4-8ADFF1FF81D7}"/>
              </a:ext>
            </a:extLst>
          </p:cNvPr>
          <p:cNvGrpSpPr/>
          <p:nvPr/>
        </p:nvGrpSpPr>
        <p:grpSpPr>
          <a:xfrm>
            <a:off x="941395" y="4364404"/>
            <a:ext cx="1637856" cy="1405907"/>
            <a:chOff x="7725015" y="2351505"/>
            <a:chExt cx="1637856" cy="1405907"/>
          </a:xfrm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24DCF767-F9E3-690A-EA1B-4BE809077751}"/>
                </a:ext>
              </a:extLst>
            </p:cNvPr>
            <p:cNvSpPr/>
            <p:nvPr/>
          </p:nvSpPr>
          <p:spPr>
            <a:xfrm>
              <a:off x="7725015" y="2351505"/>
              <a:ext cx="1637856" cy="1405907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9" name="Hexagon 4">
              <a:extLst>
                <a:ext uri="{FF2B5EF4-FFF2-40B4-BE49-F238E27FC236}">
                  <a16:creationId xmlns:a16="http://schemas.microsoft.com/office/drawing/2014/main" id="{4BE2BADA-A281-D04D-AA16-A9B9B6B283F8}"/>
                </a:ext>
              </a:extLst>
            </p:cNvPr>
            <p:cNvSpPr txBox="1"/>
            <p:nvPr/>
          </p:nvSpPr>
          <p:spPr>
            <a:xfrm>
              <a:off x="7978662" y="2569231"/>
              <a:ext cx="1130562" cy="9704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6510" rIns="0" bIns="1651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Climate Consumption</a:t>
              </a:r>
              <a:r>
                <a: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: Where do they get their information?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71ACC72-CD73-6174-3A7A-3582F5FBC94B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A2DC15-BE44-BE4D-14D2-9E7372F3E42E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2F4847-4036-B9F0-130F-4C70305E824B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3027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EE86B109-08D7-08E8-73B5-2766D51E772A}"/>
              </a:ext>
            </a:extLst>
          </p:cNvPr>
          <p:cNvSpPr txBox="1"/>
          <p:nvPr/>
        </p:nvSpPr>
        <p:spPr>
          <a:xfrm>
            <a:off x="779610" y="747326"/>
            <a:ext cx="1130562" cy="9704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6510" rIns="0" bIns="16510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300" b="1" kern="1200"/>
              <a:t>Valuing:  </a:t>
            </a:r>
            <a:r>
              <a:rPr lang="en-GB" sz="1300" b="0" kern="1200"/>
              <a:t>recognising and acknowledging experiences</a:t>
            </a: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76FED2F2-8589-7D86-CC00-ACF720273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8270" y="5930395"/>
            <a:ext cx="1931751" cy="7297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01EA3A0-763B-AC6A-D97A-D93089E0D9B5}"/>
              </a:ext>
            </a:extLst>
          </p:cNvPr>
          <p:cNvGrpSpPr/>
          <p:nvPr/>
        </p:nvGrpSpPr>
        <p:grpSpPr>
          <a:xfrm>
            <a:off x="713622" y="311874"/>
            <a:ext cx="1637856" cy="1405907"/>
            <a:chOff x="3749886" y="3112662"/>
            <a:chExt cx="1637856" cy="1405907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99E334A5-DA1A-74F5-356D-6DA853E2B57A}"/>
                </a:ext>
              </a:extLst>
            </p:cNvPr>
            <p:cNvSpPr/>
            <p:nvPr/>
          </p:nvSpPr>
          <p:spPr>
            <a:xfrm>
              <a:off x="3749886" y="3112662"/>
              <a:ext cx="1637856" cy="1405907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Hexagon 4">
              <a:extLst>
                <a:ext uri="{FF2B5EF4-FFF2-40B4-BE49-F238E27FC236}">
                  <a16:creationId xmlns:a16="http://schemas.microsoft.com/office/drawing/2014/main" id="{5BDD5329-4A21-14DD-AC0E-A17409BE2810}"/>
                </a:ext>
              </a:extLst>
            </p:cNvPr>
            <p:cNvSpPr txBox="1"/>
            <p:nvPr/>
          </p:nvSpPr>
          <p:spPr>
            <a:xfrm>
              <a:off x="3954505" y="3330387"/>
              <a:ext cx="1130562" cy="9704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6510" rIns="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b="1" kern="1200"/>
                <a:t>Eco-anxiety:  </a:t>
              </a:r>
              <a:r>
                <a:rPr lang="en-GB" sz="1300" b="0" kern="1200"/>
                <a:t>acknowledging and targeting</a:t>
              </a:r>
              <a:endParaRPr lang="en-GB" sz="1300" kern="1200"/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5AEB8A51-38EA-BC9F-26C5-D5EAC9C40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465" y="365125"/>
            <a:ext cx="9402555" cy="1325563"/>
          </a:xfrm>
        </p:spPr>
        <p:txBody>
          <a:bodyPr>
            <a:normAutofit fontScale="90000"/>
          </a:bodyPr>
          <a:lstStyle/>
          <a:p>
            <a:r>
              <a:rPr lang="en-GB"/>
              <a:t>How do we tackle the climate crisis without causing more harm in young people?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963285-5F21-5019-DFDE-F8B13BAED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9500"/>
            <a:ext cx="6629400" cy="3827462"/>
          </a:xfrm>
        </p:spPr>
        <p:txBody>
          <a:bodyPr/>
          <a:lstStyle/>
          <a:p>
            <a:r>
              <a:rPr lang="en-GB" b="0" i="0">
                <a:solidFill>
                  <a:srgbClr val="1F1F1F"/>
                </a:solidFill>
                <a:effectLst/>
                <a:latin typeface="ElsevierGulliver"/>
              </a:rPr>
              <a:t>Eco-anxiety is the distress caused by climate change where people are becoming anxious about their future</a:t>
            </a:r>
          </a:p>
          <a:p>
            <a:endParaRPr lang="en-GB" b="0" i="0">
              <a:solidFill>
                <a:srgbClr val="1F1F1F"/>
              </a:solidFill>
              <a:effectLst/>
              <a:latin typeface="ElsevierGulliver"/>
            </a:endParaRPr>
          </a:p>
          <a:p>
            <a:r>
              <a:rPr lang="en-GB" b="0" i="0">
                <a:solidFill>
                  <a:srgbClr val="1F1F1F"/>
                </a:solidFill>
                <a:effectLst/>
                <a:latin typeface="ElsevierGulliver"/>
              </a:rPr>
              <a:t>Indigenous peoples, children and young people, and those connected to the natural world are most impacted by </a:t>
            </a:r>
            <a:r>
              <a:rPr lang="en-GB">
                <a:solidFill>
                  <a:srgbClr val="1F1F1F"/>
                </a:solidFill>
                <a:latin typeface="ElsevierGulliver"/>
              </a:rPr>
              <a:t>eco-anxiety  (Coffey </a:t>
            </a:r>
            <a:r>
              <a:rPr lang="en-GB" i="1">
                <a:solidFill>
                  <a:srgbClr val="1F1F1F"/>
                </a:solidFill>
                <a:latin typeface="ElsevierGulliver"/>
              </a:rPr>
              <a:t>et al</a:t>
            </a:r>
            <a:r>
              <a:rPr lang="en-GB">
                <a:solidFill>
                  <a:srgbClr val="1F1F1F"/>
                </a:solidFill>
                <a:latin typeface="ElsevierGulliver"/>
              </a:rPr>
              <a:t>, 2021)</a:t>
            </a:r>
            <a:endParaRPr lang="en-GB"/>
          </a:p>
          <a:p>
            <a:pPr marL="0" indent="0">
              <a:buNone/>
            </a:pPr>
            <a:endParaRPr lang="en-GB" b="0" i="0">
              <a:solidFill>
                <a:srgbClr val="1F1F1F"/>
              </a:solidFill>
              <a:effectLst/>
              <a:latin typeface="ElsevierGulliver"/>
            </a:endParaRPr>
          </a:p>
          <a:p>
            <a:pPr marL="0" indent="0">
              <a:buNone/>
            </a:pPr>
            <a:endParaRPr lang="en-GB" b="0" i="0">
              <a:solidFill>
                <a:srgbClr val="1F1F1F"/>
              </a:solidFill>
              <a:effectLst/>
              <a:latin typeface="ElsevierGulliver"/>
            </a:endParaRPr>
          </a:p>
          <a:p>
            <a:endParaRPr lang="en-GB">
              <a:solidFill>
                <a:srgbClr val="1F1F1F"/>
              </a:solidFill>
              <a:latin typeface="ElsevierGulliv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9EC454-B36A-C005-4783-E6807F8F4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085" y="2126138"/>
            <a:ext cx="3275575" cy="3284061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C36C677-9121-2AB4-34AD-679AC313E7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645" y="5775495"/>
            <a:ext cx="2550991" cy="9636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A06928-7AC2-0ADC-4B5B-3EA5013E6A75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DAFA08-65E3-F064-E384-909DE504B28D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B50664-CA15-2761-978B-D4C2A6042F5B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11469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EE86B109-08D7-08E8-73B5-2766D51E772A}"/>
              </a:ext>
            </a:extLst>
          </p:cNvPr>
          <p:cNvSpPr txBox="1"/>
          <p:nvPr/>
        </p:nvSpPr>
        <p:spPr>
          <a:xfrm>
            <a:off x="779610" y="747326"/>
            <a:ext cx="1130562" cy="9704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6510" rIns="0" bIns="16510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300" b="1" kern="1200"/>
              <a:t>Valuing:  </a:t>
            </a:r>
            <a:r>
              <a:rPr lang="en-GB" sz="1300" b="0" kern="1200"/>
              <a:t>recognising and acknowledging experiences</a:t>
            </a: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76FED2F2-8589-7D86-CC00-ACF720273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8270" y="5930395"/>
            <a:ext cx="1931751" cy="7297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01EA3A0-763B-AC6A-D97A-D93089E0D9B5}"/>
              </a:ext>
            </a:extLst>
          </p:cNvPr>
          <p:cNvGrpSpPr/>
          <p:nvPr/>
        </p:nvGrpSpPr>
        <p:grpSpPr>
          <a:xfrm>
            <a:off x="695240" y="311874"/>
            <a:ext cx="1637856" cy="1405907"/>
            <a:chOff x="3496239" y="3112662"/>
            <a:chExt cx="1637856" cy="1405907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99E334A5-DA1A-74F5-356D-6DA853E2B57A}"/>
                </a:ext>
              </a:extLst>
            </p:cNvPr>
            <p:cNvSpPr/>
            <p:nvPr/>
          </p:nvSpPr>
          <p:spPr>
            <a:xfrm>
              <a:off x="3496239" y="3112662"/>
              <a:ext cx="1637856" cy="1405907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Hexagon 4">
              <a:extLst>
                <a:ext uri="{FF2B5EF4-FFF2-40B4-BE49-F238E27FC236}">
                  <a16:creationId xmlns:a16="http://schemas.microsoft.com/office/drawing/2014/main" id="{5BDD5329-4A21-14DD-AC0E-A17409BE2810}"/>
                </a:ext>
              </a:extLst>
            </p:cNvPr>
            <p:cNvSpPr txBox="1"/>
            <p:nvPr/>
          </p:nvSpPr>
          <p:spPr>
            <a:xfrm>
              <a:off x="3749886" y="3330388"/>
              <a:ext cx="1130562" cy="9704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6510" rIns="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b="1" kern="1200"/>
                <a:t>Eco-anxiety:  </a:t>
              </a:r>
              <a:r>
                <a:rPr lang="en-GB" sz="1300" b="0" kern="1200"/>
                <a:t>acknowledging and targeting</a:t>
              </a:r>
              <a:endParaRPr lang="en-GB" sz="1300" kern="1200"/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5AEB8A51-38EA-BC9F-26C5-D5EAC9C40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466" y="365125"/>
            <a:ext cx="9545934" cy="1325563"/>
          </a:xfrm>
        </p:spPr>
        <p:txBody>
          <a:bodyPr>
            <a:normAutofit fontScale="90000"/>
          </a:bodyPr>
          <a:lstStyle/>
          <a:p>
            <a:r>
              <a:rPr lang="en-GB"/>
              <a:t>How do we tackle the climate crisis without causing more harm in young people?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963285-5F21-5019-DFDE-F8B13BAED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b="0" i="0">
              <a:solidFill>
                <a:srgbClr val="1F1F1F"/>
              </a:solidFill>
              <a:effectLst/>
              <a:latin typeface="ElsevierGulliver"/>
            </a:endParaRPr>
          </a:p>
          <a:p>
            <a:pPr marL="0" indent="0">
              <a:buNone/>
            </a:pPr>
            <a:endParaRPr lang="en-GB" b="0" i="0">
              <a:solidFill>
                <a:srgbClr val="1F1F1F"/>
              </a:solidFill>
              <a:effectLst/>
              <a:latin typeface="ElsevierGulliver"/>
            </a:endParaRPr>
          </a:p>
          <a:p>
            <a:endParaRPr lang="en-GB">
              <a:solidFill>
                <a:srgbClr val="1F1F1F"/>
              </a:solidFill>
              <a:latin typeface="ElsevierGulliver"/>
            </a:endParaRP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CF37140B-31B4-715C-8775-062DF8BEE90A}"/>
              </a:ext>
            </a:extLst>
          </p:cNvPr>
          <p:cNvSpPr txBox="1">
            <a:spLocks/>
          </p:cNvSpPr>
          <p:nvPr/>
        </p:nvSpPr>
        <p:spPr>
          <a:xfrm>
            <a:off x="838200" y="2349500"/>
            <a:ext cx="10731500" cy="39353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rgbClr val="1F1F1F"/>
                </a:solidFill>
                <a:latin typeface="ElsevierGulliver"/>
              </a:rPr>
              <a:t>Young people are concerned about the climate (59% very or extremely) </a:t>
            </a:r>
          </a:p>
          <a:p>
            <a:endParaRPr lang="en-GB">
              <a:solidFill>
                <a:srgbClr val="1F1F1F"/>
              </a:solidFill>
              <a:latin typeface="ElsevierGulliver"/>
            </a:endParaRPr>
          </a:p>
          <a:p>
            <a:r>
              <a:rPr lang="en-GB">
                <a:solidFill>
                  <a:srgbClr val="1F1F1F"/>
                </a:solidFill>
                <a:latin typeface="ElsevierGulliver"/>
              </a:rPr>
              <a:t>Many rated government responses to climate change negatively and feeling betrayed</a:t>
            </a:r>
          </a:p>
          <a:p>
            <a:endParaRPr lang="en-GB">
              <a:solidFill>
                <a:srgbClr val="1F1F1F"/>
              </a:solidFill>
              <a:latin typeface="ElsevierGulliver"/>
            </a:endParaRPr>
          </a:p>
          <a:p>
            <a:r>
              <a:rPr lang="en-GB">
                <a:solidFill>
                  <a:srgbClr val="1F1F1F"/>
                </a:solidFill>
                <a:latin typeface="ElsevierGulliver"/>
              </a:rPr>
              <a:t>Climate and anxiety are correlated with perceived inadequate government responses (</a:t>
            </a:r>
            <a:r>
              <a:rPr lang="en-GB" err="1">
                <a:solidFill>
                  <a:srgbClr val="1F1F1F"/>
                </a:solidFill>
                <a:latin typeface="ElsevierGulliver"/>
              </a:rPr>
              <a:t>Pihkala</a:t>
            </a:r>
            <a:r>
              <a:rPr lang="en-GB">
                <a:solidFill>
                  <a:srgbClr val="1F1F1F"/>
                </a:solidFill>
                <a:latin typeface="ElsevierGulliver"/>
              </a:rPr>
              <a:t> </a:t>
            </a:r>
            <a:r>
              <a:rPr lang="en-GB" i="1">
                <a:solidFill>
                  <a:srgbClr val="1F1F1F"/>
                </a:solidFill>
                <a:latin typeface="ElsevierGulliver"/>
              </a:rPr>
              <a:t>et al.</a:t>
            </a:r>
            <a:r>
              <a:rPr lang="en-GB">
                <a:solidFill>
                  <a:srgbClr val="1F1F1F"/>
                </a:solidFill>
                <a:latin typeface="ElsevierGulliver"/>
              </a:rPr>
              <a:t>, 2021)</a:t>
            </a:r>
          </a:p>
          <a:p>
            <a:endParaRPr lang="en-GB">
              <a:solidFill>
                <a:srgbClr val="1F1F1F"/>
              </a:solidFill>
              <a:latin typeface="ElsevierGulliver"/>
            </a:endParaRPr>
          </a:p>
          <a:p>
            <a:pPr>
              <a:lnSpc>
                <a:spcPct val="120000"/>
              </a:lnSpc>
            </a:pPr>
            <a:r>
              <a:rPr lang="en-GB">
                <a:solidFill>
                  <a:srgbClr val="1F1F1F"/>
                </a:solidFill>
                <a:latin typeface="ElsevierGulliver"/>
              </a:rPr>
              <a:t>Speak with </a:t>
            </a:r>
            <a:r>
              <a:rPr lang="en-GB" b="1">
                <a:solidFill>
                  <a:srgbClr val="1F1F1F"/>
                </a:solidFill>
                <a:latin typeface="ElsevierGulliver"/>
              </a:rPr>
              <a:t>concerned hope </a:t>
            </a:r>
            <a:r>
              <a:rPr lang="en-GB">
                <a:solidFill>
                  <a:srgbClr val="1F1F1F"/>
                </a:solidFill>
                <a:latin typeface="ElsevierGulliver"/>
              </a:rPr>
              <a:t>(Prof Sylvia Knight, </a:t>
            </a:r>
            <a:r>
              <a:rPr lang="en-GB" err="1">
                <a:solidFill>
                  <a:srgbClr val="1F1F1F"/>
                </a:solidFill>
                <a:latin typeface="ElsevierGulliver"/>
              </a:rPr>
              <a:t>RMetS</a:t>
            </a:r>
            <a:r>
              <a:rPr lang="en-GB">
                <a:solidFill>
                  <a:srgbClr val="1F1F1F"/>
                </a:solidFill>
                <a:latin typeface="ElsevierGulliver"/>
              </a:rPr>
              <a:t>)</a:t>
            </a:r>
            <a:br>
              <a:rPr lang="en-GB">
                <a:solidFill>
                  <a:srgbClr val="1F1F1F"/>
                </a:solidFill>
                <a:latin typeface="ElsevierGulliver"/>
              </a:rPr>
            </a:br>
            <a:r>
              <a:rPr lang="en-GB" sz="2200">
                <a:hlinkClick r:id="rId3"/>
              </a:rPr>
              <a:t>What Is Climate Literacy And Why Do Pupils Need It?</a:t>
            </a:r>
            <a:endParaRPr lang="en-GB">
              <a:solidFill>
                <a:srgbClr val="1F1F1F"/>
              </a:solidFill>
              <a:latin typeface="ElsevierGulliver"/>
            </a:endParaRPr>
          </a:p>
          <a:p>
            <a:endParaRPr lang="en-GB">
              <a:solidFill>
                <a:srgbClr val="1F1F1F"/>
              </a:solidFill>
              <a:latin typeface="ElsevierGulliver"/>
            </a:endParaRP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3D33F42D-65EA-9C20-3E16-641B7201F6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645" y="5775495"/>
            <a:ext cx="2550991" cy="9636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BFEAC7-3273-B181-BBDF-187A51892F4F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183CE2-49F7-0994-B21C-A59AEF4B11DA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A2C9B0-0953-0A17-3AC1-E6F3031D2CCF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82732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B163DC-FABE-40D6-D735-E8CEE32A92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" y="0"/>
            <a:ext cx="12192000" cy="6858000"/>
          </a:xfrm>
          <a:prstGeom prst="rect">
            <a:avLst/>
          </a:prstGeom>
        </p:spPr>
      </p:pic>
      <p:pic>
        <p:nvPicPr>
          <p:cNvPr id="5124" name="Picture 4" descr="Tidal Flooding at N.C. Beach Captured From Above - NBC News">
            <a:extLst>
              <a:ext uri="{FF2B5EF4-FFF2-40B4-BE49-F238E27FC236}">
                <a16:creationId xmlns:a16="http://schemas.microsoft.com/office/drawing/2014/main" id="{03F2B069-72D8-899D-BED2-C1ECCC3B6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164" y="-59537"/>
            <a:ext cx="4807188" cy="4914008"/>
          </a:xfrm>
          <a:custGeom>
            <a:avLst/>
            <a:gdLst/>
            <a:ahLst/>
            <a:cxnLst/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Louisiana floods: One of the worst recent US disasters - BBC News">
            <a:extLst>
              <a:ext uri="{FF2B5EF4-FFF2-40B4-BE49-F238E27FC236}">
                <a16:creationId xmlns:a16="http://schemas.microsoft.com/office/drawing/2014/main" id="{21D64240-7815-3CA3-C654-A6675FB25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3441" y="2694169"/>
            <a:ext cx="4941485" cy="3877363"/>
          </a:xfrm>
          <a:custGeom>
            <a:avLst/>
            <a:gdLst/>
            <a:ahLst/>
            <a:cxnLst/>
            <a:rect l="l" t="t" r="r" b="b"/>
            <a:pathLst>
              <a:path w="4569568" h="3877363">
                <a:moveTo>
                  <a:pt x="3843224" y="17"/>
                </a:moveTo>
                <a:cubicBezTo>
                  <a:pt x="3853657" y="-269"/>
                  <a:pt x="3863732" y="3160"/>
                  <a:pt x="3872078" y="16745"/>
                </a:cubicBezTo>
                <a:cubicBezTo>
                  <a:pt x="3827725" y="52547"/>
                  <a:pt x="3771210" y="39089"/>
                  <a:pt x="3711358" y="79463"/>
                </a:cubicBezTo>
                <a:cubicBezTo>
                  <a:pt x="3808648" y="66766"/>
                  <a:pt x="3885671" y="56609"/>
                  <a:pt x="3962692" y="46454"/>
                </a:cubicBezTo>
                <a:cubicBezTo>
                  <a:pt x="3964124" y="53563"/>
                  <a:pt x="3965554" y="60673"/>
                  <a:pt x="3966984" y="67782"/>
                </a:cubicBezTo>
                <a:cubicBezTo>
                  <a:pt x="3868502" y="82763"/>
                  <a:pt x="3777410" y="121359"/>
                  <a:pt x="3681550" y="148529"/>
                </a:cubicBezTo>
                <a:cubicBezTo>
                  <a:pt x="3690374" y="165289"/>
                  <a:pt x="3699196" y="161987"/>
                  <a:pt x="3707066" y="160972"/>
                </a:cubicBezTo>
                <a:cubicBezTo>
                  <a:pt x="3758334" y="154369"/>
                  <a:pt x="3809602" y="147768"/>
                  <a:pt x="3858724" y="129739"/>
                </a:cubicBezTo>
                <a:cubicBezTo>
                  <a:pt x="3869693" y="125675"/>
                  <a:pt x="3883047" y="125675"/>
                  <a:pt x="3889247" y="137864"/>
                </a:cubicBezTo>
                <a:cubicBezTo>
                  <a:pt x="3898070" y="155131"/>
                  <a:pt x="3885433" y="166304"/>
                  <a:pt x="3874225" y="175697"/>
                </a:cubicBezTo>
                <a:cubicBezTo>
                  <a:pt x="3854670" y="191949"/>
                  <a:pt x="3831064" y="187379"/>
                  <a:pt x="3808410" y="190425"/>
                </a:cubicBezTo>
                <a:cubicBezTo>
                  <a:pt x="3748081" y="198297"/>
                  <a:pt x="3719226" y="222927"/>
                  <a:pt x="3705872" y="279299"/>
                </a:cubicBezTo>
                <a:cubicBezTo>
                  <a:pt x="3758811" y="256445"/>
                  <a:pt x="3809842" y="284631"/>
                  <a:pt x="3861109" y="268633"/>
                </a:cubicBezTo>
                <a:cubicBezTo>
                  <a:pt x="3874463" y="264571"/>
                  <a:pt x="3895685" y="270664"/>
                  <a:pt x="3888532" y="290216"/>
                </a:cubicBezTo>
                <a:cubicBezTo>
                  <a:pt x="3881854" y="308499"/>
                  <a:pt x="3859678" y="321702"/>
                  <a:pt x="3899025" y="318148"/>
                </a:cubicBezTo>
                <a:cubicBezTo>
                  <a:pt x="3927162" y="315608"/>
                  <a:pt x="3982246" y="336176"/>
                  <a:pt x="3959116" y="341254"/>
                </a:cubicBezTo>
                <a:cubicBezTo>
                  <a:pt x="3930024" y="347603"/>
                  <a:pt x="3901646" y="356744"/>
                  <a:pt x="3864685" y="367154"/>
                </a:cubicBezTo>
                <a:cubicBezTo>
                  <a:pt x="3905463" y="384166"/>
                  <a:pt x="3934793" y="380611"/>
                  <a:pt x="3965554" y="367154"/>
                </a:cubicBezTo>
                <a:cubicBezTo>
                  <a:pt x="4002753" y="350903"/>
                  <a:pt x="4051161" y="331098"/>
                  <a:pt x="4081445" y="349381"/>
                </a:cubicBezTo>
                <a:cubicBezTo>
                  <a:pt x="4126752" y="376803"/>
                  <a:pt x="4164428" y="359536"/>
                  <a:pt x="4204966" y="354966"/>
                </a:cubicBezTo>
                <a:cubicBezTo>
                  <a:pt x="4287472" y="345570"/>
                  <a:pt x="4369264" y="329827"/>
                  <a:pt x="4452008" y="322211"/>
                </a:cubicBezTo>
                <a:cubicBezTo>
                  <a:pt x="4485154" y="319164"/>
                  <a:pt x="4520922" y="304691"/>
                  <a:pt x="4569568" y="324495"/>
                </a:cubicBezTo>
                <a:cubicBezTo>
                  <a:pt x="4349232" y="425810"/>
                  <a:pt x="4112683" y="419463"/>
                  <a:pt x="3915955" y="544899"/>
                </a:cubicBezTo>
                <a:cubicBezTo>
                  <a:pt x="3924301" y="556833"/>
                  <a:pt x="3966745" y="590858"/>
                  <a:pt x="3949339" y="593397"/>
                </a:cubicBezTo>
                <a:cubicBezTo>
                  <a:pt x="3900455" y="600761"/>
                  <a:pt x="3857056" y="625645"/>
                  <a:pt x="3812464" y="646212"/>
                </a:cubicBezTo>
                <a:cubicBezTo>
                  <a:pt x="3793148" y="655100"/>
                  <a:pt x="3769780" y="666781"/>
                  <a:pt x="3778841" y="698520"/>
                </a:cubicBezTo>
                <a:cubicBezTo>
                  <a:pt x="3795295" y="707407"/>
                  <a:pt x="3807456" y="694965"/>
                  <a:pt x="3821047" y="693950"/>
                </a:cubicBezTo>
                <a:cubicBezTo>
                  <a:pt x="3834878" y="692935"/>
                  <a:pt x="3865879" y="699535"/>
                  <a:pt x="3857293" y="703852"/>
                </a:cubicBezTo>
                <a:cubicBezTo>
                  <a:pt x="3818186" y="723405"/>
                  <a:pt x="3888532" y="770380"/>
                  <a:pt x="3842271" y="770380"/>
                </a:cubicBezTo>
                <a:cubicBezTo>
                  <a:pt x="3764772" y="770633"/>
                  <a:pt x="3723519" y="853919"/>
                  <a:pt x="3648882" y="856205"/>
                </a:cubicBezTo>
                <a:cubicBezTo>
                  <a:pt x="3636960" y="856458"/>
                  <a:pt x="3631236" y="871185"/>
                  <a:pt x="3631474" y="884136"/>
                </a:cubicBezTo>
                <a:cubicBezTo>
                  <a:pt x="3631474" y="899626"/>
                  <a:pt x="3642444" y="902418"/>
                  <a:pt x="3654605" y="903942"/>
                </a:cubicBezTo>
                <a:cubicBezTo>
                  <a:pt x="3673205" y="906226"/>
                  <a:pt x="3692520" y="884136"/>
                  <a:pt x="3717081" y="914098"/>
                </a:cubicBezTo>
                <a:cubicBezTo>
                  <a:pt x="3672966" y="931618"/>
                  <a:pt x="3628852" y="949140"/>
                  <a:pt x="3629568" y="1009319"/>
                </a:cubicBezTo>
                <a:cubicBezTo>
                  <a:pt x="3629805" y="1025569"/>
                  <a:pt x="3611444" y="1031663"/>
                  <a:pt x="3597613" y="1035726"/>
                </a:cubicBezTo>
                <a:cubicBezTo>
                  <a:pt x="3574721" y="1042329"/>
                  <a:pt x="3555408" y="1054009"/>
                  <a:pt x="3543006" y="1076608"/>
                </a:cubicBezTo>
                <a:cubicBezTo>
                  <a:pt x="3543246" y="1080925"/>
                  <a:pt x="3543484" y="1085495"/>
                  <a:pt x="3542052" y="1089050"/>
                </a:cubicBezTo>
                <a:cubicBezTo>
                  <a:pt x="3546106" y="1143642"/>
                  <a:pt x="3579490" y="1142118"/>
                  <a:pt x="3616451" y="1132978"/>
                </a:cubicBezTo>
                <a:cubicBezTo>
                  <a:pt x="3660566" y="1121805"/>
                  <a:pt x="3704204" y="1101491"/>
                  <a:pt x="3750703" y="1121043"/>
                </a:cubicBezTo>
                <a:cubicBezTo>
                  <a:pt x="3685126" y="1147197"/>
                  <a:pt x="3613828" y="1149228"/>
                  <a:pt x="3552307" y="1186555"/>
                </a:cubicBezTo>
                <a:cubicBezTo>
                  <a:pt x="3777410" y="1193411"/>
                  <a:pt x="3976284" y="1075591"/>
                  <a:pt x="4194473" y="1030395"/>
                </a:cubicBezTo>
                <a:cubicBezTo>
                  <a:pt x="4187082" y="1060610"/>
                  <a:pt x="4169436" y="1066704"/>
                  <a:pt x="4153459" y="1071275"/>
                </a:cubicBezTo>
                <a:cubicBezTo>
                  <a:pt x="4072860" y="1094129"/>
                  <a:pt x="4002278" y="1139581"/>
                  <a:pt x="3928831" y="1178936"/>
                </a:cubicBezTo>
                <a:cubicBezTo>
                  <a:pt x="3898548" y="1195188"/>
                  <a:pt x="3876608" y="1211440"/>
                  <a:pt x="3865164" y="1246481"/>
                </a:cubicBezTo>
                <a:cubicBezTo>
                  <a:pt x="3854908" y="1278221"/>
                  <a:pt x="3835117" y="1292948"/>
                  <a:pt x="3798395" y="1283806"/>
                </a:cubicBezTo>
                <a:cubicBezTo>
                  <a:pt x="3768588" y="1276188"/>
                  <a:pt x="3735920" y="1280251"/>
                  <a:pt x="3704681" y="1283045"/>
                </a:cubicBezTo>
                <a:cubicBezTo>
                  <a:pt x="3668674" y="1286092"/>
                  <a:pt x="3628374" y="1321895"/>
                  <a:pt x="3638151" y="1340431"/>
                </a:cubicBezTo>
                <a:cubicBezTo>
                  <a:pt x="3654843" y="1371917"/>
                  <a:pt x="3682743" y="1356174"/>
                  <a:pt x="3707542" y="1352619"/>
                </a:cubicBezTo>
                <a:cubicBezTo>
                  <a:pt x="3735681" y="1348303"/>
                  <a:pt x="3787902" y="1339415"/>
                  <a:pt x="3788856" y="1343224"/>
                </a:cubicBezTo>
                <a:cubicBezTo>
                  <a:pt x="3807219" y="1422193"/>
                  <a:pt x="3936463" y="1353382"/>
                  <a:pt x="3964363" y="1346270"/>
                </a:cubicBezTo>
                <a:cubicBezTo>
                  <a:pt x="3999176" y="1337384"/>
                  <a:pt x="4031845" y="1353635"/>
                  <a:pt x="4064991" y="1357443"/>
                </a:cubicBezTo>
                <a:cubicBezTo>
                  <a:pt x="4094560" y="1360998"/>
                  <a:pt x="4261720" y="1371917"/>
                  <a:pt x="4296295" y="1338398"/>
                </a:cubicBezTo>
                <a:cubicBezTo>
                  <a:pt x="4301064" y="1364552"/>
                  <a:pt x="4291050" y="1375217"/>
                  <a:pt x="4282702" y="1387152"/>
                </a:cubicBezTo>
                <a:cubicBezTo>
                  <a:pt x="4271019" y="1404164"/>
                  <a:pt x="4269110" y="1416099"/>
                  <a:pt x="4291288" y="1429556"/>
                </a:cubicBezTo>
                <a:cubicBezTo>
                  <a:pt x="4354480" y="1468154"/>
                  <a:pt x="4353524" y="1469422"/>
                  <a:pt x="4294626" y="1521730"/>
                </a:cubicBezTo>
                <a:cubicBezTo>
                  <a:pt x="4291763" y="1524015"/>
                  <a:pt x="4292957" y="1531633"/>
                  <a:pt x="4292480" y="1536712"/>
                </a:cubicBezTo>
                <a:cubicBezTo>
                  <a:pt x="4307980" y="1544836"/>
                  <a:pt x="4326102" y="1524523"/>
                  <a:pt x="4344224" y="1546361"/>
                </a:cubicBezTo>
                <a:cubicBezTo>
                  <a:pt x="4265296" y="1642341"/>
                  <a:pt x="4144874" y="1665955"/>
                  <a:pt x="4035898" y="1738070"/>
                </a:cubicBezTo>
                <a:cubicBezTo>
                  <a:pt x="4124128" y="1761938"/>
                  <a:pt x="4177066" y="1678652"/>
                  <a:pt x="4241926" y="1689317"/>
                </a:cubicBezTo>
                <a:cubicBezTo>
                  <a:pt x="4274357" y="1715471"/>
                  <a:pt x="4178020" y="1757368"/>
                  <a:pt x="4269826" y="1769810"/>
                </a:cubicBezTo>
                <a:cubicBezTo>
                  <a:pt x="4230002" y="1792663"/>
                  <a:pt x="4200434" y="1815006"/>
                  <a:pt x="4173012" y="1841415"/>
                </a:cubicBezTo>
                <a:cubicBezTo>
                  <a:pt x="4124128" y="1888644"/>
                  <a:pt x="4114590" y="1919623"/>
                  <a:pt x="4137244" y="1983103"/>
                </a:cubicBezTo>
                <a:cubicBezTo>
                  <a:pt x="4152029" y="2024746"/>
                  <a:pt x="4173728" y="2063089"/>
                  <a:pt x="4154652" y="2112602"/>
                </a:cubicBezTo>
                <a:cubicBezTo>
                  <a:pt x="4141298" y="2146628"/>
                  <a:pt x="4146544" y="2168972"/>
                  <a:pt x="4196142" y="2153737"/>
                </a:cubicBezTo>
                <a:cubicBezTo>
                  <a:pt x="4249557" y="2137485"/>
                  <a:pt x="4269587" y="2167956"/>
                  <a:pt x="4256234" y="2227627"/>
                </a:cubicBezTo>
                <a:cubicBezTo>
                  <a:pt x="4247650" y="2265970"/>
                  <a:pt x="4256712" y="2277649"/>
                  <a:pt x="4293433" y="2273333"/>
                </a:cubicBezTo>
                <a:cubicBezTo>
                  <a:pt x="4333972" y="2268509"/>
                  <a:pt x="4372602" y="2243370"/>
                  <a:pt x="4422678" y="2255559"/>
                </a:cubicBezTo>
                <a:cubicBezTo>
                  <a:pt x="4382618" y="2325134"/>
                  <a:pt x="4297010" y="2305328"/>
                  <a:pt x="4250272" y="2371602"/>
                </a:cubicBezTo>
                <a:cubicBezTo>
                  <a:pt x="4306072" y="2371854"/>
                  <a:pt x="4348756" y="2371602"/>
                  <a:pt x="4390009" y="2357127"/>
                </a:cubicBezTo>
                <a:cubicBezTo>
                  <a:pt x="4407179" y="2351286"/>
                  <a:pt x="4426018" y="2345194"/>
                  <a:pt x="4435554" y="2365252"/>
                </a:cubicBezTo>
                <a:cubicBezTo>
                  <a:pt x="4446762" y="2389375"/>
                  <a:pt x="4423632" y="2398516"/>
                  <a:pt x="4409562" y="2402832"/>
                </a:cubicBezTo>
                <a:cubicBezTo>
                  <a:pt x="4369978" y="2415021"/>
                  <a:pt x="4339695" y="2443968"/>
                  <a:pt x="4307026" y="2466566"/>
                </a:cubicBezTo>
                <a:cubicBezTo>
                  <a:pt x="4235250" y="2516082"/>
                  <a:pt x="4156558" y="2557470"/>
                  <a:pt x="4095751" y="2639233"/>
                </a:cubicBezTo>
                <a:cubicBezTo>
                  <a:pt x="4172297" y="2618411"/>
                  <a:pt x="4229288" y="2569913"/>
                  <a:pt x="4300350" y="2560010"/>
                </a:cubicBezTo>
                <a:cubicBezTo>
                  <a:pt x="4238826" y="2634409"/>
                  <a:pt x="4159659" y="2683415"/>
                  <a:pt x="4084784" y="2737500"/>
                </a:cubicBezTo>
                <a:cubicBezTo>
                  <a:pt x="4063322" y="2752735"/>
                  <a:pt x="4041622" y="2763146"/>
                  <a:pt x="4036853" y="2796409"/>
                </a:cubicBezTo>
                <a:cubicBezTo>
                  <a:pt x="4027552" y="2860905"/>
                  <a:pt x="3999653" y="2914228"/>
                  <a:pt x="3940039" y="2942666"/>
                </a:cubicBezTo>
                <a:cubicBezTo>
                  <a:pt x="3939562" y="2942922"/>
                  <a:pt x="3942900" y="2952571"/>
                  <a:pt x="3944808" y="2959171"/>
                </a:cubicBezTo>
                <a:cubicBezTo>
                  <a:pt x="3981292" y="2961204"/>
                  <a:pt x="4010145" y="2923115"/>
                  <a:pt x="4056645" y="2935557"/>
                </a:cubicBezTo>
                <a:cubicBezTo>
                  <a:pt x="4012052" y="2987356"/>
                  <a:pt x="3974853" y="3033825"/>
                  <a:pt x="3911662" y="3058455"/>
                </a:cubicBezTo>
                <a:cubicBezTo>
                  <a:pt x="3861109" y="3078006"/>
                  <a:pt x="3798633" y="3089433"/>
                  <a:pt x="3761910" y="3152912"/>
                </a:cubicBezTo>
                <a:cubicBezTo>
                  <a:pt x="3804594" y="3165356"/>
                  <a:pt x="3836310" y="3149613"/>
                  <a:pt x="3868264" y="3138440"/>
                </a:cubicBezTo>
                <a:cubicBezTo>
                  <a:pt x="3917147" y="3121173"/>
                  <a:pt x="3965554" y="3101622"/>
                  <a:pt x="4014438" y="3084354"/>
                </a:cubicBezTo>
                <a:cubicBezTo>
                  <a:pt x="4033038" y="3077753"/>
                  <a:pt x="4053307" y="3073181"/>
                  <a:pt x="4065229" y="3104668"/>
                </a:cubicBezTo>
                <a:cubicBezTo>
                  <a:pt x="4002991" y="3111271"/>
                  <a:pt x="3965792" y="3153929"/>
                  <a:pt x="3926686" y="3194048"/>
                </a:cubicBezTo>
                <a:cubicBezTo>
                  <a:pt x="3904746" y="3216647"/>
                  <a:pt x="3886862" y="3246864"/>
                  <a:pt x="3847279" y="3235438"/>
                </a:cubicBezTo>
                <a:cubicBezTo>
                  <a:pt x="3826532" y="3229344"/>
                  <a:pt x="3813418" y="3246355"/>
                  <a:pt x="3815565" y="3267177"/>
                </a:cubicBezTo>
                <a:cubicBezTo>
                  <a:pt x="3823433" y="3340561"/>
                  <a:pt x="3775026" y="3366206"/>
                  <a:pt x="3724950" y="3380425"/>
                </a:cubicBezTo>
                <a:cubicBezTo>
                  <a:pt x="3630043" y="3407087"/>
                  <a:pt x="3551113" y="3469805"/>
                  <a:pt x="3458831" y="3504084"/>
                </a:cubicBezTo>
                <a:cubicBezTo>
                  <a:pt x="3369170" y="3537348"/>
                  <a:pt x="3299779" y="3616317"/>
                  <a:pt x="3209882" y="3657707"/>
                </a:cubicBezTo>
                <a:cubicBezTo>
                  <a:pt x="3144781" y="3687670"/>
                  <a:pt x="3082544" y="3726265"/>
                  <a:pt x="3015536" y="3753434"/>
                </a:cubicBezTo>
                <a:cubicBezTo>
                  <a:pt x="2856963" y="3817676"/>
                  <a:pt x="2695288" y="3869222"/>
                  <a:pt x="2524314" y="3876585"/>
                </a:cubicBezTo>
                <a:cubicBezTo>
                  <a:pt x="2383147" y="3882426"/>
                  <a:pt x="1158667" y="3876841"/>
                  <a:pt x="661243" y="3041189"/>
                </a:cubicBezTo>
                <a:cubicBezTo>
                  <a:pt x="651705" y="3037125"/>
                  <a:pt x="640975" y="3026461"/>
                  <a:pt x="637637" y="3016303"/>
                </a:cubicBezTo>
                <a:cubicBezTo>
                  <a:pt x="621659" y="2968820"/>
                  <a:pt x="582552" y="2948253"/>
                  <a:pt x="547261" y="2922608"/>
                </a:cubicBezTo>
                <a:cubicBezTo>
                  <a:pt x="516261" y="2900009"/>
                  <a:pt x="483353" y="2876394"/>
                  <a:pt x="470476" y="2838305"/>
                </a:cubicBezTo>
                <a:cubicBezTo>
                  <a:pt x="453546" y="2787522"/>
                  <a:pt x="501714" y="2829165"/>
                  <a:pt x="510538" y="2809867"/>
                </a:cubicBezTo>
                <a:cubicBezTo>
                  <a:pt x="492177" y="2783460"/>
                  <a:pt x="463799" y="2759336"/>
                  <a:pt x="456407" y="2729374"/>
                </a:cubicBezTo>
                <a:cubicBezTo>
                  <a:pt x="429463" y="2621204"/>
                  <a:pt x="371278" y="2542489"/>
                  <a:pt x="284241" y="2481294"/>
                </a:cubicBezTo>
                <a:cubicBezTo>
                  <a:pt x="259203" y="2463774"/>
                  <a:pt x="242750" y="2431779"/>
                  <a:pt x="208651" y="2426702"/>
                </a:cubicBezTo>
                <a:cubicBezTo>
                  <a:pt x="132821" y="2415529"/>
                  <a:pt x="156667" y="2328180"/>
                  <a:pt x="116605" y="2289331"/>
                </a:cubicBezTo>
                <a:cubicBezTo>
                  <a:pt x="108974" y="2281966"/>
                  <a:pt x="102060" y="2267494"/>
                  <a:pt x="103490" y="2257592"/>
                </a:cubicBezTo>
                <a:cubicBezTo>
                  <a:pt x="105635" y="2243370"/>
                  <a:pt x="114698" y="2229913"/>
                  <a:pt x="122328" y="2217216"/>
                </a:cubicBezTo>
                <a:cubicBezTo>
                  <a:pt x="130198" y="2204521"/>
                  <a:pt x="142119" y="2193348"/>
                  <a:pt x="136397" y="2176590"/>
                </a:cubicBezTo>
                <a:cubicBezTo>
                  <a:pt x="134014" y="2169734"/>
                  <a:pt x="135681" y="2145866"/>
                  <a:pt x="118036" y="2164655"/>
                </a:cubicBezTo>
                <a:cubicBezTo>
                  <a:pt x="69629" y="2216201"/>
                  <a:pt x="41491" y="2167450"/>
                  <a:pt x="0" y="2144088"/>
                </a:cubicBezTo>
                <a:cubicBezTo>
                  <a:pt x="33383" y="2119965"/>
                  <a:pt x="63429" y="2102953"/>
                  <a:pt x="68437" y="2066897"/>
                </a:cubicBezTo>
                <a:cubicBezTo>
                  <a:pt x="78690" y="1992498"/>
                  <a:pt x="122565" y="1958473"/>
                  <a:pt x="189096" y="1951871"/>
                </a:cubicBezTo>
                <a:cubicBezTo>
                  <a:pt x="164535" y="1880012"/>
                  <a:pt x="164535" y="1880012"/>
                  <a:pt x="243942" y="1870107"/>
                </a:cubicBezTo>
                <a:cubicBezTo>
                  <a:pt x="213419" y="1824403"/>
                  <a:pt x="213419" y="1812722"/>
                  <a:pt x="250381" y="1796979"/>
                </a:cubicBezTo>
                <a:cubicBezTo>
                  <a:pt x="285911" y="1781998"/>
                  <a:pt x="325255" y="1776919"/>
                  <a:pt x="358164" y="1753813"/>
                </a:cubicBezTo>
                <a:cubicBezTo>
                  <a:pt x="327879" y="1695412"/>
                  <a:pt x="319295" y="1627615"/>
                  <a:pt x="256819" y="1599175"/>
                </a:cubicBezTo>
                <a:cubicBezTo>
                  <a:pt x="247042" y="1594859"/>
                  <a:pt x="240366" y="1577338"/>
                  <a:pt x="246564" y="1567182"/>
                </a:cubicBezTo>
                <a:cubicBezTo>
                  <a:pt x="269218" y="1530364"/>
                  <a:pt x="236788" y="1460535"/>
                  <a:pt x="307371" y="1452664"/>
                </a:cubicBezTo>
                <a:cubicBezTo>
                  <a:pt x="316195" y="1451902"/>
                  <a:pt x="324303" y="1444284"/>
                  <a:pt x="317387" y="1434381"/>
                </a:cubicBezTo>
                <a:cubicBezTo>
                  <a:pt x="293540" y="1399848"/>
                  <a:pt x="322394" y="1402133"/>
                  <a:pt x="339801" y="1397816"/>
                </a:cubicBezTo>
                <a:cubicBezTo>
                  <a:pt x="360787" y="1392485"/>
                  <a:pt x="384632" y="1407720"/>
                  <a:pt x="404186" y="1388929"/>
                </a:cubicBezTo>
                <a:cubicBezTo>
                  <a:pt x="399654" y="1369123"/>
                  <a:pt x="382725" y="1369377"/>
                  <a:pt x="370802" y="1363030"/>
                </a:cubicBezTo>
                <a:cubicBezTo>
                  <a:pt x="335987" y="1344747"/>
                  <a:pt x="307609" y="1322911"/>
                  <a:pt x="305940" y="1275427"/>
                </a:cubicBezTo>
                <a:cubicBezTo>
                  <a:pt x="304749" y="1237085"/>
                  <a:pt x="300933" y="1203314"/>
                  <a:pt x="349102" y="1191633"/>
                </a:cubicBezTo>
                <a:cubicBezTo>
                  <a:pt x="369132" y="1186808"/>
                  <a:pt x="363408" y="1159132"/>
                  <a:pt x="351962" y="1145419"/>
                </a:cubicBezTo>
                <a:cubicBezTo>
                  <a:pt x="331455" y="1121043"/>
                  <a:pt x="314526" y="1088542"/>
                  <a:pt x="279233" y="1086257"/>
                </a:cubicBezTo>
                <a:cubicBezTo>
                  <a:pt x="257772" y="1084734"/>
                  <a:pt x="241318" y="1074575"/>
                  <a:pt x="224388" y="1062896"/>
                </a:cubicBezTo>
                <a:cubicBezTo>
                  <a:pt x="212228" y="1054515"/>
                  <a:pt x="197681" y="1047406"/>
                  <a:pt x="199111" y="1029379"/>
                </a:cubicBezTo>
                <a:cubicBezTo>
                  <a:pt x="200542" y="1012112"/>
                  <a:pt x="214610" y="1005002"/>
                  <a:pt x="228919" y="1001447"/>
                </a:cubicBezTo>
                <a:cubicBezTo>
                  <a:pt x="276611" y="990021"/>
                  <a:pt x="321440" y="973262"/>
                  <a:pt x="361264" y="934920"/>
                </a:cubicBezTo>
                <a:cubicBezTo>
                  <a:pt x="334794" y="914607"/>
                  <a:pt x="309518" y="899879"/>
                  <a:pt x="289964" y="879311"/>
                </a:cubicBezTo>
                <a:cubicBezTo>
                  <a:pt x="242750" y="829544"/>
                  <a:pt x="642644" y="672875"/>
                  <a:pt x="662674" y="617012"/>
                </a:cubicBezTo>
                <a:cubicBezTo>
                  <a:pt x="668873" y="599745"/>
                  <a:pt x="690096" y="581971"/>
                  <a:pt x="707744" y="576892"/>
                </a:cubicBezTo>
                <a:cubicBezTo>
                  <a:pt x="790487" y="553024"/>
                  <a:pt x="862262" y="499446"/>
                  <a:pt x="946915" y="479640"/>
                </a:cubicBezTo>
                <a:cubicBezTo>
                  <a:pt x="1026799" y="460851"/>
                  <a:pt x="1105490" y="435712"/>
                  <a:pt x="1193003" y="410829"/>
                </a:cubicBezTo>
                <a:cubicBezTo>
                  <a:pt x="1139351" y="348364"/>
                  <a:pt x="1044206" y="355728"/>
                  <a:pt x="1022030" y="265586"/>
                </a:cubicBezTo>
                <a:cubicBezTo>
                  <a:pt x="1108590" y="242225"/>
                  <a:pt x="1199679" y="268888"/>
                  <a:pt x="1283141" y="231814"/>
                </a:cubicBezTo>
                <a:cubicBezTo>
                  <a:pt x="1290295" y="228514"/>
                  <a:pt x="1300072" y="231814"/>
                  <a:pt x="1308655" y="232831"/>
                </a:cubicBezTo>
                <a:cubicBezTo>
                  <a:pt x="1480584" y="252636"/>
                  <a:pt x="1651797" y="235371"/>
                  <a:pt x="1821341" y="210485"/>
                </a:cubicBezTo>
                <a:cubicBezTo>
                  <a:pt x="2065522" y="174938"/>
                  <a:pt x="2310657" y="152338"/>
                  <a:pt x="2556268" y="136340"/>
                </a:cubicBezTo>
                <a:cubicBezTo>
                  <a:pt x="2759196" y="123136"/>
                  <a:pt x="2962599" y="117297"/>
                  <a:pt x="3164574" y="91905"/>
                </a:cubicBezTo>
                <a:cubicBezTo>
                  <a:pt x="3380616" y="64736"/>
                  <a:pt x="3596420" y="34011"/>
                  <a:pt x="3812226" y="5572"/>
                </a:cubicBezTo>
                <a:cubicBezTo>
                  <a:pt x="3822002" y="4301"/>
                  <a:pt x="3832792" y="302"/>
                  <a:pt x="3843224" y="1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971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D7091-5139-1D61-8005-243A684C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473" y="2954650"/>
            <a:ext cx="4436236" cy="2050948"/>
          </a:xfrm>
        </p:spPr>
        <p:txBody>
          <a:bodyPr>
            <a:normAutofit/>
          </a:bodyPr>
          <a:lstStyle/>
          <a:p>
            <a:pPr algn="ctr"/>
            <a:r>
              <a:rPr lang="en-GB" sz="4800"/>
              <a:t>Local flooding in Sheffield </a:t>
            </a:r>
          </a:p>
        </p:txBody>
      </p:sp>
      <p:pic>
        <p:nvPicPr>
          <p:cNvPr id="6" name="Picture 6" descr="It's been 13 years since the Sheffield flood. Slightly different weather  today! : r/sheffield">
            <a:extLst>
              <a:ext uri="{FF2B5EF4-FFF2-40B4-BE49-F238E27FC236}">
                <a16:creationId xmlns:a16="http://schemas.microsoft.com/office/drawing/2014/main" id="{05F68974-B150-DB17-7200-6FDDBF9C6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20" y="-1"/>
            <a:ext cx="3997732" cy="446912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readful floods' marked 10 years on in Sheffield - BBC News">
            <a:extLst>
              <a:ext uri="{FF2B5EF4-FFF2-40B4-BE49-F238E27FC236}">
                <a16:creationId xmlns:a16="http://schemas.microsoft.com/office/drawing/2014/main" id="{4FB3F38C-38E9-9112-0683-E4C8AAF75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4192857" y="-8345"/>
            <a:ext cx="2977377" cy="446912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Protecting Sheffield from Flooding Scheme move's forward | Central Sheffield">
            <a:extLst>
              <a:ext uri="{FF2B5EF4-FFF2-40B4-BE49-F238E27FC236}">
                <a16:creationId xmlns:a16="http://schemas.microsoft.com/office/drawing/2014/main" id="{6FDD0DF1-0EBF-CF00-8BA9-5A0AD54F1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3899" y="4638290"/>
            <a:ext cx="3276334" cy="221970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Flooding at Meadowhall">
            <a:extLst>
              <a:ext uri="{FF2B5EF4-FFF2-40B4-BE49-F238E27FC236}">
                <a16:creationId xmlns:a16="http://schemas.microsoft.com/office/drawing/2014/main" id="{3F61C42C-0972-BF9A-1062-BE0F92A3E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581766" y="4638290"/>
            <a:ext cx="3020892" cy="221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ok Back At Sheffield Wednesday's Hillsborough Stadium flood • The  Sheffield Guide">
            <a:extLst>
              <a:ext uri="{FF2B5EF4-FFF2-40B4-BE49-F238E27FC236}">
                <a16:creationId xmlns:a16="http://schemas.microsoft.com/office/drawing/2014/main" id="{DC1D5C6E-BF5A-2E5F-6C9A-BC2F411D8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7105" y="5798"/>
            <a:ext cx="4844895" cy="268164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2C327B81-65B9-7B8A-926B-B721F0C96C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119" y="5919244"/>
            <a:ext cx="1931751" cy="72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81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1359F-7326-57EF-77CE-9738A40B6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C5FD8-E47F-902D-BB7D-0BB4CBB0F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/>
              <a:t>The English national curriculum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DAD1D3-21D7-863B-9D06-92A9F148E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274" y="1962149"/>
            <a:ext cx="10296525" cy="4214813"/>
          </a:xfrm>
        </p:spPr>
        <p:txBody>
          <a:bodyPr/>
          <a:lstStyle/>
          <a:p>
            <a:r>
              <a:rPr lang="en-GB"/>
              <a:t>‘Sustainability’ and ‘Climate change’ very limited in the national curriculum </a:t>
            </a:r>
          </a:p>
          <a:p>
            <a:endParaRPr lang="en-GB"/>
          </a:p>
          <a:p>
            <a:r>
              <a:rPr lang="en-GB"/>
              <a:t>Limited to geography and science, and some of D&amp;T</a:t>
            </a:r>
          </a:p>
          <a:p>
            <a:endParaRPr lang="en-GB"/>
          </a:p>
          <a:p>
            <a:r>
              <a:rPr lang="en-GB"/>
              <a:t>Seen as a scientific phenomenon with little reference to anthropogenic causes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CDFC9E-716D-3D0C-D1F7-D90685A07591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1F55A-C5F4-B59E-883C-CEE180282943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250DE-6C6E-0052-9C09-991EA2F51013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721721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rey to Green – Nigel Dunnett">
            <a:extLst>
              <a:ext uri="{FF2B5EF4-FFF2-40B4-BE49-F238E27FC236}">
                <a16:creationId xmlns:a16="http://schemas.microsoft.com/office/drawing/2014/main" id="{59342A35-319F-D715-257D-39E9A42960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358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CBE37D7-A3C5-AB2D-2D2F-21B9EDBDA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872" y="365125"/>
            <a:ext cx="8855927" cy="1325563"/>
          </a:xfrm>
        </p:spPr>
        <p:txBody>
          <a:bodyPr/>
          <a:lstStyle/>
          <a:p>
            <a:r>
              <a:rPr lang="en-GB"/>
              <a:t>Personalising and Localising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6EE68A-6A8A-D735-5450-E3B4A3140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183" y="2260600"/>
            <a:ext cx="10583617" cy="3916362"/>
          </a:xfrm>
        </p:spPr>
        <p:txBody>
          <a:bodyPr/>
          <a:lstStyle/>
          <a:p>
            <a:r>
              <a:rPr lang="en-GB"/>
              <a:t>Building knowledge of students’ interests, aspirations, local communities and past experiences</a:t>
            </a:r>
          </a:p>
          <a:p>
            <a:endParaRPr lang="en-GB"/>
          </a:p>
          <a:p>
            <a:r>
              <a:rPr lang="en-GB"/>
              <a:t>Using examples and settings which are familiar and local to students as ‘hooks’ into content  (Godec </a:t>
            </a:r>
            <a:r>
              <a:rPr lang="en-GB" i="1"/>
              <a:t>et al., </a:t>
            </a:r>
            <a:r>
              <a:rPr lang="en-GB"/>
              <a:t>2017)</a:t>
            </a:r>
          </a:p>
          <a:p>
            <a:endParaRPr lang="en-GB"/>
          </a:p>
          <a:p>
            <a:r>
              <a:rPr lang="en-GB"/>
              <a:t>What is in the local area? What exists to adapt or mitigate climate change?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214624-70DC-0C56-C940-36AB99AFDE02}"/>
              </a:ext>
            </a:extLst>
          </p:cNvPr>
          <p:cNvGrpSpPr/>
          <p:nvPr/>
        </p:nvGrpSpPr>
        <p:grpSpPr>
          <a:xfrm>
            <a:off x="516536" y="365125"/>
            <a:ext cx="1637856" cy="1405907"/>
            <a:chOff x="3497247" y="1554736"/>
            <a:chExt cx="1637856" cy="1405907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21ADB8FB-E539-68A7-396B-49DCFB3FFF68}"/>
                </a:ext>
              </a:extLst>
            </p:cNvPr>
            <p:cNvSpPr/>
            <p:nvPr/>
          </p:nvSpPr>
          <p:spPr>
            <a:xfrm>
              <a:off x="3497247" y="1554736"/>
              <a:ext cx="1637856" cy="1405907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5E4DBF9E-9110-5A0F-60E7-5F9C51F6C8FA}"/>
                </a:ext>
              </a:extLst>
            </p:cNvPr>
            <p:cNvSpPr txBox="1"/>
            <p:nvPr/>
          </p:nvSpPr>
          <p:spPr>
            <a:xfrm>
              <a:off x="3750894" y="1772462"/>
              <a:ext cx="1130562" cy="9704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6510" rIns="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b="1" kern="1200"/>
                <a:t>Personalising and localising:  s</a:t>
              </a:r>
              <a:r>
                <a:rPr lang="en-GB" sz="1300" b="0" kern="1200"/>
                <a:t>olutions focused</a:t>
              </a:r>
            </a:p>
          </p:txBody>
        </p:sp>
      </p:grp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C15F4687-02EF-3609-763B-F254436D30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119" y="5919244"/>
            <a:ext cx="1931751" cy="729701"/>
          </a:xfrm>
          <a:prstGeom prst="rect">
            <a:avLst/>
          </a:prstGeom>
        </p:spPr>
      </p:pic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42FBD815-FB8E-8BB2-4B63-E4AE0263D6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645" y="5775495"/>
            <a:ext cx="2550991" cy="9636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29DF3D-BF26-3392-0465-72B4F6D7CCB7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FE6472-6ED2-451C-1D19-8830F6644118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B81E78-BD98-F2F4-E167-B2A5974E6685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47817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175966E-165D-6CB8-EF43-B6FF7BD08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5531" y="3731059"/>
            <a:ext cx="3786735" cy="284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walking in a park&#10;&#10;Description automatically generated with low confidence">
            <a:extLst>
              <a:ext uri="{FF2B5EF4-FFF2-40B4-BE49-F238E27FC236}">
                <a16:creationId xmlns:a16="http://schemas.microsoft.com/office/drawing/2014/main" id="{D48AD34F-48CF-A8CF-B936-7FE64ADD95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17" y="174563"/>
            <a:ext cx="5124375" cy="3342786"/>
          </a:xfrm>
          <a:prstGeom prst="rect">
            <a:avLst/>
          </a:prstGeom>
        </p:spPr>
      </p:pic>
      <p:pic>
        <p:nvPicPr>
          <p:cNvPr id="6" name="Picture 5" descr="A picture containing outdoor, sky, landscaping, garden&#10;&#10;Description automatically generated">
            <a:extLst>
              <a:ext uri="{FF2B5EF4-FFF2-40B4-BE49-F238E27FC236}">
                <a16:creationId xmlns:a16="http://schemas.microsoft.com/office/drawing/2014/main" id="{C2366381-0CBB-73EC-9CCB-4A8C0127A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191" y="179193"/>
            <a:ext cx="4379869" cy="3284902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E1947DB9-1831-5507-76D0-D19A6E5D2D8C}"/>
              </a:ext>
            </a:extLst>
          </p:cNvPr>
          <p:cNvSpPr/>
          <p:nvPr/>
        </p:nvSpPr>
        <p:spPr>
          <a:xfrm rot="20656106">
            <a:off x="3958186" y="2544083"/>
            <a:ext cx="2536135" cy="685800"/>
          </a:xfrm>
          <a:prstGeom prst="rightArrow">
            <a:avLst>
              <a:gd name="adj1" fmla="val 33175"/>
              <a:gd name="adj2" fmla="val 50000"/>
            </a:avLst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outdoor, tree, ground, wall&#10;&#10;Description automatically generated">
            <a:extLst>
              <a:ext uri="{FF2B5EF4-FFF2-40B4-BE49-F238E27FC236}">
                <a16:creationId xmlns:a16="http://schemas.microsoft.com/office/drawing/2014/main" id="{2836108A-DE70-F143-515E-703840ED80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60580" y="3745916"/>
            <a:ext cx="2975652" cy="277953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BFB92F4-CAB4-5EEF-D386-60ACAD98120E}"/>
              </a:ext>
            </a:extLst>
          </p:cNvPr>
          <p:cNvSpPr/>
          <p:nvPr/>
        </p:nvSpPr>
        <p:spPr>
          <a:xfrm rot="1030655">
            <a:off x="3272811" y="3920060"/>
            <a:ext cx="2536135" cy="685800"/>
          </a:xfrm>
          <a:prstGeom prst="rightArrow">
            <a:avLst>
              <a:gd name="adj1" fmla="val 33175"/>
              <a:gd name="adj2" fmla="val 50000"/>
            </a:avLst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C832C94F-4EF6-7794-C00B-426D55B205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119" y="5919244"/>
            <a:ext cx="1931751" cy="729701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7BC71FEE-EBCC-8B31-506B-856C4FE49AF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645" y="5775495"/>
            <a:ext cx="2550991" cy="9636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68C70D-0C51-81AC-3896-A0E53F7187C4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F0A5F5-6F47-57BC-3EBE-4292383B968F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4F3884-DFCC-E4BB-A9EB-323721839BEA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44916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12016B3-9B5A-20CA-808A-C984E7D90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688" y="365125"/>
            <a:ext cx="8722112" cy="1325563"/>
          </a:xfrm>
        </p:spPr>
        <p:txBody>
          <a:bodyPr/>
          <a:lstStyle/>
          <a:p>
            <a:r>
              <a:rPr lang="en-GB"/>
              <a:t>Equality and Social Justice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5E8D397-835A-A65B-4D16-38CD92E31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6925"/>
            <a:ext cx="10515600" cy="4110038"/>
          </a:xfrm>
        </p:spPr>
        <p:txBody>
          <a:bodyPr/>
          <a:lstStyle/>
          <a:p>
            <a:r>
              <a:rPr lang="en-GB" dirty="0"/>
              <a:t>Climate justice is an approach to climate action that focuses on the unequal impacts of climate change on marginalised or otherwise vulnerable populations (Global Witness, 2023)</a:t>
            </a:r>
          </a:p>
          <a:p>
            <a:endParaRPr lang="en-GB" dirty="0"/>
          </a:p>
          <a:p>
            <a:r>
              <a:rPr lang="en-GB" dirty="0"/>
              <a:t>Climate change is impacting the most vulnerable regions of the world (IPCC, 2024)</a:t>
            </a:r>
          </a:p>
          <a:p>
            <a:endParaRPr lang="en-GB" dirty="0"/>
          </a:p>
          <a:p>
            <a:r>
              <a:rPr lang="en-GB" dirty="0"/>
              <a:t>Those with the lowest income are most vulnerable (e.g. increased energy bills, food costs)</a:t>
            </a:r>
          </a:p>
          <a:p>
            <a:endParaRPr lang="en-GB" dirty="0"/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C15F4687-02EF-3609-763B-F254436D30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119" y="5919244"/>
            <a:ext cx="1931751" cy="7297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6D1038-C997-4D2F-6540-8A471E0359B8}"/>
              </a:ext>
            </a:extLst>
          </p:cNvPr>
          <p:cNvGrpSpPr/>
          <p:nvPr/>
        </p:nvGrpSpPr>
        <p:grpSpPr>
          <a:xfrm>
            <a:off x="802351" y="365125"/>
            <a:ext cx="1637856" cy="1405907"/>
            <a:chOff x="4907176" y="778697"/>
            <a:chExt cx="1637856" cy="1405907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A584BFA8-A962-4B88-4E9C-2DBA31341254}"/>
                </a:ext>
              </a:extLst>
            </p:cNvPr>
            <p:cNvSpPr/>
            <p:nvPr/>
          </p:nvSpPr>
          <p:spPr>
            <a:xfrm>
              <a:off x="4907176" y="778697"/>
              <a:ext cx="1637856" cy="1405907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Hexagon 4">
              <a:extLst>
                <a:ext uri="{FF2B5EF4-FFF2-40B4-BE49-F238E27FC236}">
                  <a16:creationId xmlns:a16="http://schemas.microsoft.com/office/drawing/2014/main" id="{853598BB-1B02-953E-9DA5-E38DC0B6C900}"/>
                </a:ext>
              </a:extLst>
            </p:cNvPr>
            <p:cNvSpPr txBox="1"/>
            <p:nvPr/>
          </p:nvSpPr>
          <p:spPr>
            <a:xfrm>
              <a:off x="5160823" y="996423"/>
              <a:ext cx="1130562" cy="9704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6510" rIns="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b="1" kern="1200"/>
                <a:t>Equality and social justice</a:t>
              </a:r>
            </a:p>
          </p:txBody>
        </p:sp>
      </p:grp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7BBEB375-B3B9-3BF0-31E1-1A458A5886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645" y="5775495"/>
            <a:ext cx="2550991" cy="9636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22F0BB-3201-2BFD-C42D-86A8A5AF7FC8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8ACA69-B893-EFF8-3DB2-86A96E4622D4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A0BDEC-A018-F94B-AE19-38A65D788E76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51849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9C3836A9-AF3C-C8EC-49A2-DF77F651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7" name="Picture 6" descr="A child clapping her hands&#10;&#10;Description automatically generated">
            <a:extLst>
              <a:ext uri="{FF2B5EF4-FFF2-40B4-BE49-F238E27FC236}">
                <a16:creationId xmlns:a16="http://schemas.microsoft.com/office/drawing/2014/main" id="{E157EB74-5A76-8A6F-F5F1-23CDD5083A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5" name="Content Placeholder 4" descr="A group of people sitting around a round table&#10;&#10;Description automatically generated">
            <a:extLst>
              <a:ext uri="{FF2B5EF4-FFF2-40B4-BE49-F238E27FC236}">
                <a16:creationId xmlns:a16="http://schemas.microsoft.com/office/drawing/2014/main" id="{AC0634B0-114F-B62F-8ED9-81AD494D0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9" name="Picture 8" descr="A puppet in a room with people in the background&#10;&#10;Description automatically generated">
            <a:extLst>
              <a:ext uri="{FF2B5EF4-FFF2-40B4-BE49-F238E27FC236}">
                <a16:creationId xmlns:a16="http://schemas.microsoft.com/office/drawing/2014/main" id="{49FBC64D-56CD-D002-1EB4-970CA377E8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2BCB9-975C-E749-9C42-1473E6A76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21939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Young people in decision making at the council </a:t>
            </a:r>
          </a:p>
        </p:txBody>
      </p:sp>
    </p:spTree>
    <p:extLst>
      <p:ext uri="{BB962C8B-B14F-4D97-AF65-F5344CB8AC3E}">
        <p14:creationId xmlns:p14="http://schemas.microsoft.com/office/powerpoint/2010/main" val="238752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5B218F3-8D54-7B8A-319B-02178AA84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365125"/>
            <a:ext cx="8813800" cy="1325563"/>
          </a:xfrm>
        </p:spPr>
        <p:txBody>
          <a:bodyPr/>
          <a:lstStyle/>
          <a:p>
            <a:r>
              <a:rPr lang="en-GB"/>
              <a:t>Climate literacy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0B9A78A-58B5-F2F8-2D45-FEC3B020D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1250"/>
            <a:ext cx="10515600" cy="3795712"/>
          </a:xfrm>
        </p:spPr>
        <p:txBody>
          <a:bodyPr/>
          <a:lstStyle/>
          <a:p>
            <a:r>
              <a:rPr lang="en-GB" sz="3600"/>
              <a:t>Developing the knowledge of climate change – causes and effects</a:t>
            </a:r>
          </a:p>
          <a:p>
            <a:r>
              <a:rPr lang="en-GB" sz="3600"/>
              <a:t>Understanding adaptation and mitigation </a:t>
            </a:r>
          </a:p>
          <a:p>
            <a:r>
              <a:rPr lang="en-GB" sz="3600"/>
              <a:t>Climate justice 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C15F4687-02EF-3609-763B-F254436D30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119" y="5919244"/>
            <a:ext cx="1931751" cy="7297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97EEE6-14E2-8E4A-6658-48325C92E99C}"/>
              </a:ext>
            </a:extLst>
          </p:cNvPr>
          <p:cNvGrpSpPr/>
          <p:nvPr/>
        </p:nvGrpSpPr>
        <p:grpSpPr>
          <a:xfrm>
            <a:off x="807529" y="365125"/>
            <a:ext cx="1637856" cy="1405907"/>
            <a:chOff x="6316096" y="14882"/>
            <a:chExt cx="1637856" cy="1405907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737E4B97-2238-5DB5-EBFF-D366D66C5E06}"/>
                </a:ext>
              </a:extLst>
            </p:cNvPr>
            <p:cNvSpPr/>
            <p:nvPr/>
          </p:nvSpPr>
          <p:spPr>
            <a:xfrm>
              <a:off x="6316096" y="14882"/>
              <a:ext cx="1637856" cy="1405907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F1F5E0D8-E6E4-AC6D-8983-FD25E857AD7A}"/>
                </a:ext>
              </a:extLst>
            </p:cNvPr>
            <p:cNvSpPr txBox="1"/>
            <p:nvPr/>
          </p:nvSpPr>
          <p:spPr>
            <a:xfrm>
              <a:off x="6569743" y="181808"/>
              <a:ext cx="1130562" cy="11078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6510" rIns="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b="1" kern="1200"/>
                <a:t>Climate literacy: </a:t>
              </a:r>
              <a:r>
                <a:rPr lang="en-GB" sz="1300" kern="1200"/>
                <a:t>building knowledge in a sequenced order </a:t>
              </a:r>
            </a:p>
          </p:txBody>
        </p:sp>
      </p:grp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804DAA4F-5BF7-C3E4-4D43-6E8F0116F9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645" y="5775495"/>
            <a:ext cx="2550991" cy="9636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942E78-B0F0-1AF2-DEB8-C753A8A1E510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12BC44-B151-ABF7-9F15-A018453FB4E6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68719B-8E56-84D3-65E1-6917EEB44D06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830150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2E13B-2745-B37E-CC60-DB7FE016F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472" y="2884139"/>
            <a:ext cx="5127858" cy="3518555"/>
          </a:xfrm>
        </p:spPr>
        <p:txBody>
          <a:bodyPr>
            <a:normAutofit/>
          </a:bodyPr>
          <a:lstStyle/>
          <a:p>
            <a:r>
              <a:rPr lang="en-GB" sz="2400"/>
              <a:t>3 hours of training</a:t>
            </a:r>
          </a:p>
          <a:p>
            <a:r>
              <a:rPr lang="en-GB" sz="2400"/>
              <a:t>Based on the IPCC graphs</a:t>
            </a:r>
          </a:p>
          <a:p>
            <a:r>
              <a:rPr lang="en-GB" sz="2400"/>
              <a:t>Run by a facilitator, train the trainer</a:t>
            </a:r>
          </a:p>
          <a:p>
            <a:r>
              <a:rPr lang="en-GB" sz="2400"/>
              <a:t>In person or online</a:t>
            </a:r>
          </a:p>
          <a:p>
            <a:r>
              <a:rPr lang="en-GB" sz="2400"/>
              <a:t> Develop a ‘Fresk’ linking ideas </a:t>
            </a:r>
          </a:p>
          <a:p>
            <a:r>
              <a:rPr lang="en-GB" sz="2400"/>
              <a:t> Time to reflect and take action</a:t>
            </a:r>
          </a:p>
          <a:p>
            <a:endParaRPr lang="en-GB" sz="2000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D3883460-B2B0-B0D5-AD74-08C2FAB68E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2875" y="6064210"/>
            <a:ext cx="1931751" cy="729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B823B-9CF2-08EF-8EC4-3B668BA89A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96002">
            <a:off x="6827246" y="767836"/>
            <a:ext cx="2181223" cy="1420500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D26D5A2C-81DB-83CC-BB59-E0710A5C66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6A7956A7-0FCD-B968-F572-54B753CB5B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EFD423-D142-E70D-5184-F61D7C023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98" y="508980"/>
            <a:ext cx="1931751" cy="1886298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4CAB3AA-D155-311F-4E08-C3194CB6E9F6}"/>
              </a:ext>
            </a:extLst>
          </p:cNvPr>
          <p:cNvSpPr txBox="1">
            <a:spLocks/>
          </p:cNvSpPr>
          <p:nvPr/>
        </p:nvSpPr>
        <p:spPr>
          <a:xfrm>
            <a:off x="847214" y="2884139"/>
            <a:ext cx="5723722" cy="2450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Equivalent to a day’s worth of learning</a:t>
            </a:r>
          </a:p>
          <a:p>
            <a:r>
              <a:rPr lang="en-GB" sz="2400"/>
              <a:t>External accredited course and individuals</a:t>
            </a:r>
          </a:p>
          <a:p>
            <a:r>
              <a:rPr lang="en-GB" sz="2400"/>
              <a:t>Run by a facilitator, train the trainer</a:t>
            </a:r>
          </a:p>
          <a:p>
            <a:r>
              <a:rPr lang="en-GB" sz="2400"/>
              <a:t>In person or online </a:t>
            </a:r>
          </a:p>
          <a:p>
            <a:r>
              <a:rPr lang="en-GB" sz="2400"/>
              <a:t>Build knowledge, values and social learning</a:t>
            </a:r>
          </a:p>
          <a:p>
            <a:r>
              <a:rPr lang="en-GB" sz="2400"/>
              <a:t>Individual and group action pledges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A2E29F-296D-5CDE-9601-EC83A4F5F3BC}"/>
              </a:ext>
            </a:extLst>
          </p:cNvPr>
          <p:cNvSpPr txBox="1"/>
          <p:nvPr/>
        </p:nvSpPr>
        <p:spPr>
          <a:xfrm>
            <a:off x="3292677" y="75183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Primarily adult focussed course, but child version available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4E8292-E637-C165-7F78-D67CA0F9A2E6}"/>
              </a:ext>
            </a:extLst>
          </p:cNvPr>
          <p:cNvSpPr txBox="1"/>
          <p:nvPr/>
        </p:nvSpPr>
        <p:spPr>
          <a:xfrm>
            <a:off x="9273826" y="1059616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Adult and child version available</a:t>
            </a: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0F482FFC-7487-D4E0-1699-EBA5AD6D68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645" y="5775495"/>
            <a:ext cx="2550991" cy="9636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BFBF9B-6A74-0652-6C72-CB209504627B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F3883C-6FB0-839F-1FA6-B253EC4A5988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3C9590-1436-4878-0AD3-ADAA3BD5D396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52630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24DC7-03E6-8F81-355F-90DE7F2E4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Online Media 2" title="Carbon Literacy - teachers' perspective">
            <a:hlinkClick r:id="" action="ppaction://media"/>
            <a:extLst>
              <a:ext uri="{FF2B5EF4-FFF2-40B4-BE49-F238E27FC236}">
                <a16:creationId xmlns:a16="http://schemas.microsoft.com/office/drawing/2014/main" id="{0635C807-5FC0-14CA-879D-2FE9249C95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6243" y="112579"/>
            <a:ext cx="11708091" cy="661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4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EE86B109-08D7-08E8-73B5-2766D51E772A}"/>
              </a:ext>
            </a:extLst>
          </p:cNvPr>
          <p:cNvSpPr txBox="1"/>
          <p:nvPr/>
        </p:nvSpPr>
        <p:spPr>
          <a:xfrm>
            <a:off x="779610" y="747326"/>
            <a:ext cx="1130562" cy="9704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6510" rIns="0" bIns="16510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300" b="1" kern="1200"/>
              <a:t>Valuing:  </a:t>
            </a:r>
            <a:r>
              <a:rPr lang="en-GB" sz="1300" b="0" kern="1200"/>
              <a:t>recognising and acknowledging experiences</a:t>
            </a: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76FED2F2-8589-7D86-CC00-ACF720273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8270" y="5930395"/>
            <a:ext cx="1931751" cy="7297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01EA3A0-763B-AC6A-D97A-D93089E0D9B5}"/>
              </a:ext>
            </a:extLst>
          </p:cNvPr>
          <p:cNvGrpSpPr/>
          <p:nvPr/>
        </p:nvGrpSpPr>
        <p:grpSpPr>
          <a:xfrm>
            <a:off x="695239" y="311874"/>
            <a:ext cx="1637856" cy="1405907"/>
            <a:chOff x="3496239" y="3112662"/>
            <a:chExt cx="1637856" cy="1405907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99E334A5-DA1A-74F5-356D-6DA853E2B57A}"/>
                </a:ext>
              </a:extLst>
            </p:cNvPr>
            <p:cNvSpPr/>
            <p:nvPr/>
          </p:nvSpPr>
          <p:spPr>
            <a:xfrm>
              <a:off x="3496239" y="3112662"/>
              <a:ext cx="1637856" cy="1405907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Hexagon 4">
              <a:extLst>
                <a:ext uri="{FF2B5EF4-FFF2-40B4-BE49-F238E27FC236}">
                  <a16:creationId xmlns:a16="http://schemas.microsoft.com/office/drawing/2014/main" id="{5BDD5329-4A21-14DD-AC0E-A17409BE2810}"/>
                </a:ext>
              </a:extLst>
            </p:cNvPr>
            <p:cNvSpPr txBox="1"/>
            <p:nvPr/>
          </p:nvSpPr>
          <p:spPr>
            <a:xfrm>
              <a:off x="3749886" y="3330388"/>
              <a:ext cx="1130562" cy="9704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6510" rIns="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b="1" kern="1200"/>
                <a:t>Greenwashing </a:t>
              </a:r>
              <a:r>
                <a:rPr lang="en-GB" sz="1300" kern="1200"/>
                <a:t>– teaching scepticism?</a:t>
              </a:r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5AEB8A51-38EA-BC9F-26C5-D5EAC9C40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465" y="365125"/>
            <a:ext cx="9314559" cy="1325563"/>
          </a:xfrm>
        </p:spPr>
        <p:txBody>
          <a:bodyPr>
            <a:normAutofit fontScale="90000"/>
          </a:bodyPr>
          <a:lstStyle/>
          <a:p>
            <a:r>
              <a:rPr lang="en-GB" sz="4200"/>
              <a:t>How do we cut through the </a:t>
            </a:r>
            <a:r>
              <a:rPr lang="en-GB" sz="4200" b="1"/>
              <a:t>greenwashing</a:t>
            </a:r>
            <a:r>
              <a:rPr lang="en-GB" sz="4200"/>
              <a:t> and </a:t>
            </a:r>
            <a:r>
              <a:rPr lang="en-GB" sz="4200" b="1"/>
              <a:t>misinformation, </a:t>
            </a:r>
            <a:r>
              <a:rPr lang="en-GB" sz="4200"/>
              <a:t>even</a:t>
            </a:r>
            <a:r>
              <a:rPr lang="en-GB" sz="4200" b="1"/>
              <a:t> disinformation</a:t>
            </a:r>
            <a:r>
              <a:rPr lang="en-GB" sz="4200"/>
              <a:t>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963285-5F21-5019-DFDE-F8B13BAED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885" y="1935508"/>
            <a:ext cx="10656315" cy="445918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GB"/>
              <a:t>Communication that misleads people regarding environmental performance/benefits by disclosing negative information and disseminating positive information about an organisation, service, or product (de Freitas </a:t>
            </a:r>
            <a:r>
              <a:rPr lang="en-GB" err="1"/>
              <a:t>Netto</a:t>
            </a:r>
            <a:r>
              <a:rPr lang="en-GB"/>
              <a:t> </a:t>
            </a:r>
            <a:r>
              <a:rPr lang="en-GB" i="1"/>
              <a:t>et al</a:t>
            </a:r>
            <a:r>
              <a:rPr lang="en-GB"/>
              <a:t>, 2020)</a:t>
            </a:r>
          </a:p>
          <a:p>
            <a:pPr>
              <a:lnSpc>
                <a:spcPct val="100000"/>
              </a:lnSpc>
            </a:pPr>
            <a:endParaRPr lang="en-GB"/>
          </a:p>
          <a:p>
            <a:pPr>
              <a:lnSpc>
                <a:spcPct val="100000"/>
              </a:lnSpc>
            </a:pPr>
            <a:r>
              <a:rPr lang="en-GB"/>
              <a:t>Phrase first used in 1986 by Jay Westervelt – targeted at the hospitality industry on promoting towel reuse</a:t>
            </a:r>
          </a:p>
          <a:p>
            <a:pPr>
              <a:lnSpc>
                <a:spcPct val="100000"/>
              </a:lnSpc>
            </a:pPr>
            <a:endParaRPr lang="en-GB"/>
          </a:p>
          <a:p>
            <a:pPr>
              <a:lnSpc>
                <a:spcPct val="100000"/>
              </a:lnSpc>
            </a:pPr>
            <a:r>
              <a:rPr lang="en-GB"/>
              <a:t>How do we train our young people to be sceptical and </a:t>
            </a:r>
            <a:br>
              <a:rPr lang="en-GB"/>
            </a:br>
            <a:r>
              <a:rPr lang="en-GB"/>
              <a:t>review claims?</a:t>
            </a: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7D5F4540-A472-728D-800A-4FD88EB103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645" y="5775495"/>
            <a:ext cx="2550991" cy="9636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8E5836-F82E-1E60-348F-89B89E7A5C9E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53F6FB-8577-EDBC-A80E-DF4C4A160C8C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8F94A-33C5-29F0-12A5-1245C6875AE4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85976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D09C6-62B8-9496-07E2-66F1C155E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8DDA1-38ED-DAA2-6B23-2874C7513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5AE99D-F87E-4555-8A0D-F83A0E5CE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23" y="365125"/>
            <a:ext cx="7620000" cy="6086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AAC88E-BAD9-20FE-AF4A-B7D7B1B562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6327" y="243800"/>
            <a:ext cx="3520777" cy="3409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D2D170-7733-B4F3-83EF-37636EF61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174" y="3928324"/>
            <a:ext cx="4754137" cy="267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76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0B539-CCA6-DDC1-AC52-4CD7C5804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Climate Change and Sustainability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55A5B-1DA2-C850-6DD1-58F772B9B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387" y="1585609"/>
            <a:ext cx="6321358" cy="4994815"/>
          </a:xfrm>
        </p:spPr>
        <p:txBody>
          <a:bodyPr>
            <a:normAutofit lnSpcReduction="10000"/>
          </a:bodyPr>
          <a:lstStyle/>
          <a:p>
            <a:r>
              <a:rPr lang="en-GB"/>
              <a:t>Children born in 2020 will experience a </a:t>
            </a:r>
            <a:r>
              <a:rPr lang="en-GB" b="1"/>
              <a:t>two-to-seven-fold increase </a:t>
            </a:r>
            <a:r>
              <a:rPr lang="en-GB"/>
              <a:t>in extreme climate (particularly heatwaves) compared to people born in 1960 (UNESCO)</a:t>
            </a:r>
          </a:p>
          <a:p>
            <a:endParaRPr lang="en-GB"/>
          </a:p>
          <a:p>
            <a:r>
              <a:rPr lang="en-GB"/>
              <a:t>Young people say they are frightened about their future (one study stated as high as 75%, UNESCO)</a:t>
            </a:r>
          </a:p>
          <a:p>
            <a:endParaRPr lang="en-GB"/>
          </a:p>
          <a:p>
            <a:r>
              <a:rPr lang="en-GB"/>
              <a:t>Getting the message and support right is important from a young age</a:t>
            </a:r>
          </a:p>
        </p:txBody>
      </p:sp>
      <p:sp>
        <p:nvSpPr>
          <p:cNvPr id="4" name="AutoShape 2" descr="Mud Play">
            <a:extLst>
              <a:ext uri="{FF2B5EF4-FFF2-40B4-BE49-F238E27FC236}">
                <a16:creationId xmlns:a16="http://schemas.microsoft.com/office/drawing/2014/main" id="{7A47328A-2B69-670F-3256-6CF82E6FE0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39133A-C613-7C53-D91F-F86C85A3C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953" y="1955260"/>
            <a:ext cx="3482668" cy="2339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3C7CEB-72EA-BA5B-0543-C52FA39D06A1}"/>
              </a:ext>
            </a:extLst>
          </p:cNvPr>
          <p:cNvSpPr txBox="1"/>
          <p:nvPr/>
        </p:nvSpPr>
        <p:spPr>
          <a:xfrm>
            <a:off x="9145621" y="4328989"/>
            <a:ext cx="228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Early Years Stronger Practice Hub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4DC664-8464-3B54-58EC-29D8AAE9F906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F07A7-B96F-D9D6-AB3C-BCB9694B7ED9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9702AA-98D1-057F-9BD4-B446BF2BBEBB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4349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F232A34-8654-DA1B-163E-41FEA11D3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056" y="474623"/>
            <a:ext cx="8955188" cy="1325563"/>
          </a:xfrm>
        </p:spPr>
        <p:txBody>
          <a:bodyPr/>
          <a:lstStyle/>
          <a:p>
            <a:r>
              <a:rPr lang="en-GB"/>
              <a:t>Creating agency and group actions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B45C8E8-8E8D-36D9-FBD4-068CE0E44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2907"/>
            <a:ext cx="10515600" cy="3824055"/>
          </a:xfrm>
        </p:spPr>
        <p:txBody>
          <a:bodyPr>
            <a:normAutofit/>
          </a:bodyPr>
          <a:lstStyle/>
          <a:p>
            <a:r>
              <a:rPr lang="en-GB" sz="3200"/>
              <a:t>Creating projects which enable change</a:t>
            </a:r>
          </a:p>
          <a:p>
            <a:endParaRPr lang="en-GB" sz="3200"/>
          </a:p>
          <a:p>
            <a:r>
              <a:rPr lang="en-GB" sz="3200"/>
              <a:t>Do we move from individual actions to group action?</a:t>
            </a:r>
          </a:p>
          <a:p>
            <a:endParaRPr lang="en-GB" sz="3200"/>
          </a:p>
          <a:p>
            <a:r>
              <a:rPr lang="en-GB" sz="3200" i="1"/>
              <a:t>How political can we be?</a:t>
            </a:r>
          </a:p>
          <a:p>
            <a:endParaRPr lang="en-GB" sz="3200"/>
          </a:p>
          <a:p>
            <a:endParaRPr lang="en-GB" sz="3200"/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C15F4687-02EF-3609-763B-F254436D30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119" y="5919244"/>
            <a:ext cx="1931751" cy="7297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B39B5BF-0C53-6321-D383-9D9A8BEC20BF}"/>
              </a:ext>
            </a:extLst>
          </p:cNvPr>
          <p:cNvGrpSpPr/>
          <p:nvPr/>
        </p:nvGrpSpPr>
        <p:grpSpPr>
          <a:xfrm>
            <a:off x="760756" y="384855"/>
            <a:ext cx="1637856" cy="1405907"/>
            <a:chOff x="9126875" y="3139239"/>
            <a:chExt cx="1637856" cy="1405907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9D699A94-0478-CC87-0657-271959F37B9D}"/>
                </a:ext>
              </a:extLst>
            </p:cNvPr>
            <p:cNvSpPr/>
            <p:nvPr/>
          </p:nvSpPr>
          <p:spPr>
            <a:xfrm>
              <a:off x="9126875" y="3139239"/>
              <a:ext cx="1637856" cy="1405907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Hexagon 4">
              <a:extLst>
                <a:ext uri="{FF2B5EF4-FFF2-40B4-BE49-F238E27FC236}">
                  <a16:creationId xmlns:a16="http://schemas.microsoft.com/office/drawing/2014/main" id="{2AA71762-6033-A34A-9913-1CB90863F8F4}"/>
                </a:ext>
              </a:extLst>
            </p:cNvPr>
            <p:cNvSpPr txBox="1"/>
            <p:nvPr/>
          </p:nvSpPr>
          <p:spPr>
            <a:xfrm>
              <a:off x="9380522" y="3356965"/>
              <a:ext cx="1130562" cy="9704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6510" rIns="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300" b="1" kern="1200"/>
                <a:t>Creating Agency – </a:t>
              </a:r>
              <a:r>
                <a:rPr lang="en-GB" sz="1300" b="0" kern="1200"/>
                <a:t>creating </a:t>
              </a:r>
              <a:br>
                <a:rPr lang="en-GB" sz="1300" b="0" kern="1200"/>
              </a:br>
              <a:r>
                <a:rPr lang="en-GB" sz="1300" b="0" kern="1200"/>
                <a:t>action</a:t>
              </a:r>
            </a:p>
          </p:txBody>
        </p:sp>
      </p:grp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9D689B5B-4623-0355-E1CA-2B3A909F43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645" y="5775495"/>
            <a:ext cx="2550991" cy="9636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F1F723-519B-4DEB-7D75-2E1ECE073770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7459FF-6777-3625-CD54-05F29B37A5D2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F0A3E4-E8E4-AC69-14E2-FE280B723054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17481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2AA0F-90C9-3C5B-D25A-98812DB44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Can we be political?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23EE4-8435-E6FD-0937-EF0E956D6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GB" b="0" i="1">
                <a:solidFill>
                  <a:srgbClr val="0B0C0C"/>
                </a:solidFill>
                <a:effectLst/>
                <a:highlight>
                  <a:srgbClr val="FFFFFF"/>
                </a:highlight>
                <a:latin typeface="GDS Transport"/>
              </a:rPr>
              <a:t>Teaching about climate change, and the scientific facts and evidence behind this, does not constitute teaching about a political issue and schools do not need to present misinformation or unsubstantiated claims to provide balance.</a:t>
            </a:r>
          </a:p>
          <a:p>
            <a:pPr algn="l"/>
            <a:r>
              <a:rPr lang="en-GB" b="0" i="1">
                <a:solidFill>
                  <a:srgbClr val="0B0C0C"/>
                </a:solidFill>
                <a:effectLst/>
                <a:highlight>
                  <a:srgbClr val="FFFFFF"/>
                </a:highlight>
                <a:latin typeface="GDS Transport"/>
              </a:rPr>
              <a:t>However, in climate education there is relevant political and scientific debate about the best ways that climate change can be addressed – there are different views and opinions, and different solutions.</a:t>
            </a:r>
          </a:p>
          <a:p>
            <a:pPr algn="l"/>
            <a:r>
              <a:rPr lang="en-GB" b="0" i="1">
                <a:solidFill>
                  <a:srgbClr val="0B0C0C"/>
                </a:solidFill>
                <a:effectLst/>
                <a:highlight>
                  <a:srgbClr val="FFFFFF"/>
                </a:highlight>
                <a:latin typeface="GDS Transport"/>
              </a:rPr>
              <a:t>Debates on political and policy change need to be grounded in wider citizenship education on democracy and democratic values and topics should be handled in line with </a:t>
            </a:r>
            <a:r>
              <a:rPr lang="en-GB" b="0" i="1">
                <a:solidFill>
                  <a:srgbClr val="1D70B8"/>
                </a:solidFill>
                <a:effectLst/>
                <a:highlight>
                  <a:srgbClr val="FFFFFF"/>
                </a:highlight>
                <a:latin typeface="GDS Transport"/>
                <a:hlinkClick r:id="rId2"/>
              </a:rPr>
              <a:t>schools’ legal duties on political impartiality</a:t>
            </a:r>
            <a:endParaRPr lang="en-GB" b="0" i="1">
              <a:solidFill>
                <a:srgbClr val="0B0C0C"/>
              </a:solidFill>
              <a:effectLst/>
              <a:highlight>
                <a:srgbClr val="FFFFFF"/>
              </a:highlight>
              <a:latin typeface="GDS Transport"/>
            </a:endParaRPr>
          </a:p>
          <a:p>
            <a:endParaRPr lang="en-GB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8C8B01AE-B76F-CEC9-D214-B0A9A8B238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119" y="5919244"/>
            <a:ext cx="1931751" cy="729701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81581639-A310-B3A4-5F7F-5B34DEC79A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645" y="5775495"/>
            <a:ext cx="2550991" cy="9636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1CFD32-F512-5281-0C87-078EA56D03EF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F4D015-D41D-5EF1-03A2-DD6E620239BA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B6F240-64F1-2EBF-B8C7-F85D1E7ABC74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02595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2DD053F6-D1E9-52B1-FB68-294E2AE72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08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children walking on a street&#10;&#10;Description automatically generated">
            <a:extLst>
              <a:ext uri="{FF2B5EF4-FFF2-40B4-BE49-F238E27FC236}">
                <a16:creationId xmlns:a16="http://schemas.microsoft.com/office/drawing/2014/main" id="{C8973C1A-B697-B445-F26D-3C3A5F655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E6088-0941-BFB1-5AF4-4D4D3F0F7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2F1B-2AEB-2ECA-9FAB-93DC328C9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214" y="261434"/>
            <a:ext cx="11099122" cy="747238"/>
          </a:xfrm>
        </p:spPr>
        <p:txBody>
          <a:bodyPr>
            <a:noAutofit/>
          </a:bodyPr>
          <a:lstStyle/>
          <a:p>
            <a:r>
              <a:rPr lang="en-GB" sz="3600" dirty="0"/>
              <a:t>Research Informed Climate Education (RICE): A framework for teaching and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CD49C7-A2E2-84C1-0FE0-AA0C1362AE3C}"/>
              </a:ext>
            </a:extLst>
          </p:cNvPr>
          <p:cNvSpPr txBox="1"/>
          <p:nvPr/>
        </p:nvSpPr>
        <p:spPr>
          <a:xfrm>
            <a:off x="1503040" y="6381845"/>
            <a:ext cx="6159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Based on the Science Capital Teaching approach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C7051CF-8270-9437-E3F2-8A5629BE7526}"/>
              </a:ext>
            </a:extLst>
          </p:cNvPr>
          <p:cNvGraphicFramePr/>
          <p:nvPr/>
        </p:nvGraphicFramePr>
        <p:xfrm>
          <a:off x="286484" y="1261196"/>
          <a:ext cx="11444141" cy="5315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2DE8C41F-6FEE-A00C-7285-A2D9BF7E9565}"/>
              </a:ext>
            </a:extLst>
          </p:cNvPr>
          <p:cNvSpPr/>
          <p:nvPr/>
        </p:nvSpPr>
        <p:spPr>
          <a:xfrm>
            <a:off x="9616611" y="4428162"/>
            <a:ext cx="1222625" cy="127839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28FF2C-C8A9-C7D4-4DA6-AF7AEBE54CD4}"/>
              </a:ext>
            </a:extLst>
          </p:cNvPr>
          <p:cNvSpPr/>
          <p:nvPr/>
        </p:nvSpPr>
        <p:spPr>
          <a:xfrm>
            <a:off x="3971544" y="4386460"/>
            <a:ext cx="1222625" cy="127839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929C0D25-8349-928B-A499-FB2A1EC547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2875" y="6064210"/>
            <a:ext cx="1931751" cy="729701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D8DB4D25-F514-0DF8-6BE9-524EFD40DD87}"/>
              </a:ext>
            </a:extLst>
          </p:cNvPr>
          <p:cNvGrpSpPr/>
          <p:nvPr/>
        </p:nvGrpSpPr>
        <p:grpSpPr>
          <a:xfrm>
            <a:off x="9340842" y="2843427"/>
            <a:ext cx="1637856" cy="1405907"/>
            <a:chOff x="9126875" y="3139239"/>
            <a:chExt cx="1637856" cy="1405907"/>
          </a:xfrm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FE0793CA-5095-0F9F-1942-A6DFC69F5421}"/>
                </a:ext>
              </a:extLst>
            </p:cNvPr>
            <p:cNvSpPr/>
            <p:nvPr/>
          </p:nvSpPr>
          <p:spPr>
            <a:xfrm>
              <a:off x="9126875" y="3139239"/>
              <a:ext cx="1637856" cy="1405907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" name="Hexagon 4">
              <a:extLst>
                <a:ext uri="{FF2B5EF4-FFF2-40B4-BE49-F238E27FC236}">
                  <a16:creationId xmlns:a16="http://schemas.microsoft.com/office/drawing/2014/main" id="{CCD63535-08C7-EDF5-C0A0-F30FF7EE290B}"/>
                </a:ext>
              </a:extLst>
            </p:cNvPr>
            <p:cNvSpPr txBox="1"/>
            <p:nvPr/>
          </p:nvSpPr>
          <p:spPr>
            <a:xfrm>
              <a:off x="9380522" y="3356965"/>
              <a:ext cx="1130562" cy="9704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6510" rIns="0" bIns="1651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Knowing people – </a:t>
              </a:r>
              <a:r>
                <a: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in climate ‘green’ roles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CC764FF-3938-578D-03E8-B16154122977}"/>
              </a:ext>
            </a:extLst>
          </p:cNvPr>
          <p:cNvGrpSpPr/>
          <p:nvPr/>
        </p:nvGrpSpPr>
        <p:grpSpPr>
          <a:xfrm>
            <a:off x="941395" y="4364404"/>
            <a:ext cx="1637856" cy="1405907"/>
            <a:chOff x="7725015" y="2351505"/>
            <a:chExt cx="1637856" cy="1405907"/>
          </a:xfrm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0183D565-273A-C714-D006-299BA368F722}"/>
                </a:ext>
              </a:extLst>
            </p:cNvPr>
            <p:cNvSpPr/>
            <p:nvPr/>
          </p:nvSpPr>
          <p:spPr>
            <a:xfrm>
              <a:off x="7725015" y="2351505"/>
              <a:ext cx="1637856" cy="1405907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9" name="Hexagon 4">
              <a:extLst>
                <a:ext uri="{FF2B5EF4-FFF2-40B4-BE49-F238E27FC236}">
                  <a16:creationId xmlns:a16="http://schemas.microsoft.com/office/drawing/2014/main" id="{D5BA9719-9F2F-C218-F98B-7DB4E5F4A019}"/>
                </a:ext>
              </a:extLst>
            </p:cNvPr>
            <p:cNvSpPr txBox="1"/>
            <p:nvPr/>
          </p:nvSpPr>
          <p:spPr>
            <a:xfrm>
              <a:off x="7978662" y="2569231"/>
              <a:ext cx="1130562" cy="9704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6510" rIns="0" bIns="1651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Climate Consumption</a:t>
              </a:r>
              <a:r>
                <a: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: Where do they get their information?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7DCECF4-6831-05F0-7E0C-A73BDD0C270C}"/>
              </a:ext>
            </a:extLst>
          </p:cNvPr>
          <p:cNvSpPr/>
          <p:nvPr/>
        </p:nvSpPr>
        <p:spPr>
          <a:xfrm>
            <a:off x="330960" y="0"/>
            <a:ext cx="185295" cy="6858000"/>
          </a:xfrm>
          <a:prstGeom prst="rect">
            <a:avLst/>
          </a:prstGeom>
          <a:solidFill>
            <a:srgbClr val="7D00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E4D127-F101-98A8-CC49-262694125FCE}"/>
              </a:ext>
            </a:extLst>
          </p:cNvPr>
          <p:cNvSpPr/>
          <p:nvPr/>
        </p:nvSpPr>
        <p:spPr>
          <a:xfrm>
            <a:off x="1" y="0"/>
            <a:ext cx="338278" cy="6858000"/>
          </a:xfrm>
          <a:prstGeom prst="rect">
            <a:avLst/>
          </a:prstGeom>
          <a:solidFill>
            <a:srgbClr val="B400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E32511-1193-D3CA-690D-96F3792CD363}"/>
              </a:ext>
            </a:extLst>
          </p:cNvPr>
          <p:cNvSpPr/>
          <p:nvPr/>
        </p:nvSpPr>
        <p:spPr>
          <a:xfrm>
            <a:off x="517192" y="0"/>
            <a:ext cx="93678" cy="6858000"/>
          </a:xfrm>
          <a:prstGeom prst="rect">
            <a:avLst/>
          </a:prstGeom>
          <a:solidFill>
            <a:srgbClr val="515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7332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C6421-B66E-0167-3B61-791BD47A6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E2236A8-6149-3266-FFFD-3E7E9C1E56D5}"/>
              </a:ext>
            </a:extLst>
          </p:cNvPr>
          <p:cNvSpPr txBox="1">
            <a:spLocks/>
          </p:cNvSpPr>
          <p:nvPr/>
        </p:nvSpPr>
        <p:spPr>
          <a:xfrm>
            <a:off x="790574" y="1"/>
            <a:ext cx="8981611" cy="8203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pass Black" panose="020B0604020202020204" charset="0"/>
                <a:ea typeface="Calibri"/>
                <a:cs typeface="Calibri"/>
              </a:rPr>
              <a:t>DfE Policy Paper - 2022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verpass Black" panose="020B0604020202020204" charset="0"/>
              <a:ea typeface="Calibri"/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7E1E23-F531-9B6F-9417-5F463B08C00C}"/>
              </a:ext>
            </a:extLst>
          </p:cNvPr>
          <p:cNvSpPr txBox="1">
            <a:spLocks/>
          </p:cNvSpPr>
          <p:nvPr/>
        </p:nvSpPr>
        <p:spPr>
          <a:xfrm>
            <a:off x="866775" y="915691"/>
            <a:ext cx="10877672" cy="66681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pass" panose="00000500000000000000" pitchFamily="50" charset="0"/>
                <a:ea typeface="+mj-ea"/>
                <a:cs typeface="+mj-cs"/>
              </a:rPr>
              <a:t>Sustainability and climate change: a strategy for the education and children’s services systems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4B5FB26E-9DA1-AB9E-C2C2-BCF077D28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" y="1504531"/>
            <a:ext cx="10887252" cy="44421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26960" tIns="126960" rIns="91440" bIns="126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pass"/>
                <a:ea typeface="+mn-ea"/>
                <a:cs typeface="+mn-cs"/>
              </a:rPr>
              <a:t>“By 2025, education settings will have designated </a:t>
            </a: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pass"/>
                <a:ea typeface="+mn-ea"/>
                <a:cs typeface="+mn-cs"/>
              </a:rPr>
              <a:t>sustainability leads 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pass"/>
                <a:ea typeface="+mn-ea"/>
                <a:cs typeface="+mn-cs"/>
              </a:rPr>
              <a:t>and a </a:t>
            </a: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pass"/>
                <a:ea typeface="+mn-ea"/>
                <a:cs typeface="+mn-cs"/>
              </a:rPr>
              <a:t>climate action plan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pass"/>
                <a:ea typeface="+mn-ea"/>
                <a:cs typeface="+mn-cs"/>
              </a:rPr>
              <a:t>.”</a:t>
            </a:r>
            <a:b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pass" panose="00000500000000000000" pitchFamily="50" charset="0"/>
                <a:ea typeface="+mn-ea"/>
                <a:cs typeface="+mn-cs"/>
              </a:rPr>
            </a:b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verpass" panose="000005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pass"/>
                <a:ea typeface="+mn-ea"/>
                <a:cs typeface="+mn-cs"/>
              </a:rPr>
              <a:t>“A climate action plan should typically cover the following four areas:</a:t>
            </a:r>
            <a:b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pass" panose="00000500000000000000" pitchFamily="50" charset="0"/>
                <a:ea typeface="+mn-ea"/>
                <a:cs typeface="+mn-cs"/>
              </a:rPr>
            </a:br>
            <a:endParaRPr kumimoji="0" lang="en-US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verpass" panose="00000500000000000000" pitchFamily="50" charset="0"/>
              <a:ea typeface="+mn-ea"/>
              <a:cs typeface="+mn-cs"/>
            </a:endParaRPr>
          </a:p>
          <a:p>
            <a:pPr marL="444500" marR="0" lvl="0" indent="-3956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266700" algn="l"/>
                <a:tab pos="444500" algn="l"/>
              </a:tabLst>
              <a:defRPr/>
            </a:pPr>
            <a:r>
              <a:rPr kumimoji="0" lang="en-US" altLang="en-US" sz="2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pass"/>
                <a:ea typeface="+mn-ea"/>
                <a:cs typeface="+mn-cs"/>
              </a:rPr>
              <a:t>Decarbonisation</a:t>
            </a: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pass"/>
                <a:ea typeface="+mn-ea"/>
                <a:cs typeface="+mn-cs"/>
              </a:rPr>
              <a:t> - calculating and taking actions to reduce carbon emissions</a:t>
            </a:r>
          </a:p>
          <a:p>
            <a:pPr marL="444500" marR="0" lvl="0" indent="-3956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266700" algn="l"/>
                <a:tab pos="444500" algn="l"/>
              </a:tabLst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pass"/>
                <a:ea typeface="+mn-ea"/>
                <a:cs typeface="+mn-cs"/>
              </a:rPr>
              <a:t>Adaptation and Resilience  </a:t>
            </a: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pass"/>
                <a:ea typeface="+mn-ea"/>
                <a:cs typeface="+mn-cs"/>
              </a:rPr>
              <a:t>- taking actions to reduce the risk of flooding and overheating</a:t>
            </a:r>
          </a:p>
          <a:p>
            <a:pPr marL="444500" marR="0" lvl="0" indent="-3956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266700" algn="l"/>
                <a:tab pos="444500" algn="l"/>
              </a:tabLst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pass"/>
                <a:ea typeface="+mn-ea"/>
                <a:cs typeface="+mn-cs"/>
              </a:rPr>
              <a:t>Biodiversity</a:t>
            </a: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pass"/>
                <a:ea typeface="+mn-ea"/>
                <a:cs typeface="+mn-cs"/>
              </a:rPr>
              <a:t> - e.g. engaging with the National Education Nature Park</a:t>
            </a:r>
          </a:p>
          <a:p>
            <a:pPr marL="444500" marR="0" lvl="0" indent="-3956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266700" algn="l"/>
                <a:tab pos="444500" algn="l"/>
              </a:tabLst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pass"/>
                <a:ea typeface="+mn-ea"/>
                <a:cs typeface="+mn-cs"/>
              </a:rPr>
              <a:t>Climate Education and Green Skills and Careers - </a:t>
            </a: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verpass"/>
                <a:ea typeface="+mn-ea"/>
                <a:cs typeface="+mn-cs"/>
              </a:rPr>
              <a:t>ensuring education provided gives comprehensive teaching about climate change, and teaching staff feel supported to offer this”</a:t>
            </a:r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verpass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BA6E89-E856-F8E6-08CD-899A1586547D}"/>
              </a:ext>
            </a:extLst>
          </p:cNvPr>
          <p:cNvGrpSpPr/>
          <p:nvPr/>
        </p:nvGrpSpPr>
        <p:grpSpPr>
          <a:xfrm>
            <a:off x="-4427408" y="5697792"/>
            <a:ext cx="11316055" cy="973519"/>
            <a:chOff x="385531" y="5669217"/>
            <a:chExt cx="11579941" cy="97351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8D5E44-B279-378E-84F8-6EA6DB176BE0}"/>
                </a:ext>
              </a:extLst>
            </p:cNvPr>
            <p:cNvSpPr/>
            <p:nvPr/>
          </p:nvSpPr>
          <p:spPr>
            <a:xfrm>
              <a:off x="385531" y="6073935"/>
              <a:ext cx="1943823" cy="5688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073B1E-E16E-5EE2-FD8F-402E9D6416B7}"/>
                </a:ext>
              </a:extLst>
            </p:cNvPr>
            <p:cNvSpPr/>
            <p:nvPr/>
          </p:nvSpPr>
          <p:spPr>
            <a:xfrm>
              <a:off x="10021649" y="5669217"/>
              <a:ext cx="1943823" cy="973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8836AB1-C63B-0858-218B-513FCD96E070}"/>
                </a:ext>
              </a:extLst>
            </p:cNvPr>
            <p:cNvGrpSpPr/>
            <p:nvPr/>
          </p:nvGrpSpPr>
          <p:grpSpPr>
            <a:xfrm>
              <a:off x="5809403" y="5779513"/>
              <a:ext cx="6156069" cy="863223"/>
              <a:chOff x="3216949" y="5802193"/>
              <a:chExt cx="6156069" cy="863223"/>
            </a:xfrm>
          </p:grpSpPr>
          <p:pic>
            <p:nvPicPr>
              <p:cNvPr id="14" name="Picture 13" descr="Let's Go Zero">
                <a:extLst>
                  <a:ext uri="{FF2B5EF4-FFF2-40B4-BE49-F238E27FC236}">
                    <a16:creationId xmlns:a16="http://schemas.microsoft.com/office/drawing/2014/main" id="{290D7B25-7A4C-FAE6-6225-C685FD4D7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8953" r="-1031" b="15806"/>
              <a:stretch/>
            </p:blipFill>
            <p:spPr>
              <a:xfrm>
                <a:off x="8265774" y="5922510"/>
                <a:ext cx="1107244" cy="729608"/>
              </a:xfrm>
              <a:prstGeom prst="rect">
                <a:avLst/>
              </a:prstGeom>
            </p:spPr>
          </p:pic>
          <p:pic>
            <p:nvPicPr>
              <p:cNvPr id="15" name="Picture 2" descr="National Education Nature Park Resources — Sheffield Botanical Gardens Trust">
                <a:extLst>
                  <a:ext uri="{FF2B5EF4-FFF2-40B4-BE49-F238E27FC236}">
                    <a16:creationId xmlns:a16="http://schemas.microsoft.com/office/drawing/2014/main" id="{27FEE843-B655-B618-62A1-2C87FD000E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21416" y="5861758"/>
                <a:ext cx="1557430" cy="8036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 descr="A logo with a person and book&#10;&#10;AI-generated content may be incorrect.">
                <a:extLst>
                  <a:ext uri="{FF2B5EF4-FFF2-40B4-BE49-F238E27FC236}">
                    <a16:creationId xmlns:a16="http://schemas.microsoft.com/office/drawing/2014/main" id="{127A4264-91F1-A0B5-D34A-042F08470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5820" y="5802193"/>
                <a:ext cx="678381" cy="856736"/>
              </a:xfrm>
              <a:prstGeom prst="rect">
                <a:avLst/>
              </a:prstGeom>
            </p:spPr>
          </p:pic>
          <p:pic>
            <p:nvPicPr>
              <p:cNvPr id="17" name="Picture 2" descr="Requesting Climate Ambassadors - Graphic Science">
                <a:extLst>
                  <a:ext uri="{FF2B5EF4-FFF2-40B4-BE49-F238E27FC236}">
                    <a16:creationId xmlns:a16="http://schemas.microsoft.com/office/drawing/2014/main" id="{D181CDD5-4AB9-2A4C-9FDB-21C023C867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949" y="5953618"/>
                <a:ext cx="2796213" cy="5688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1A11B8A-EC81-0884-BE0C-5D6E27393243}"/>
              </a:ext>
            </a:extLst>
          </p:cNvPr>
          <p:cNvSpPr txBox="1"/>
          <p:nvPr/>
        </p:nvSpPr>
        <p:spPr>
          <a:xfrm>
            <a:off x="7087961" y="672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Sustainability and climate change strategy - GOV.UK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95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1359F-7326-57EF-77CE-9738A40B6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F236B9-7DD1-E313-B1FB-6DF6D28FFF71}"/>
              </a:ext>
            </a:extLst>
          </p:cNvPr>
          <p:cNvSpPr/>
          <p:nvPr/>
        </p:nvSpPr>
        <p:spPr>
          <a:xfrm>
            <a:off x="7984129" y="2706422"/>
            <a:ext cx="3822971" cy="27354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22BF47-62F3-7DD4-53FE-91F4974FE1EA}"/>
              </a:ext>
            </a:extLst>
          </p:cNvPr>
          <p:cNvSpPr/>
          <p:nvPr/>
        </p:nvSpPr>
        <p:spPr>
          <a:xfrm>
            <a:off x="3680201" y="420216"/>
            <a:ext cx="3822971" cy="27392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1206B8-79C3-450D-03C8-A10E40E0BCD0}"/>
              </a:ext>
            </a:extLst>
          </p:cNvPr>
          <p:cNvSpPr/>
          <p:nvPr/>
        </p:nvSpPr>
        <p:spPr>
          <a:xfrm>
            <a:off x="758758" y="3511686"/>
            <a:ext cx="3822971" cy="25778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C5FD8-E47F-902D-BB7D-0BB4CBB0F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124" y="3611024"/>
            <a:ext cx="3570634" cy="2387600"/>
          </a:xfrm>
        </p:spPr>
        <p:txBody>
          <a:bodyPr>
            <a:noAutofit/>
          </a:bodyPr>
          <a:lstStyle/>
          <a:p>
            <a:r>
              <a:rPr lang="en-GB" sz="2800" b="1"/>
              <a:t>Study 1 – Taking Action on Climate Change and Sustainability</a:t>
            </a:r>
            <a:br>
              <a:rPr lang="en-GB" sz="2800" b="1"/>
            </a:br>
            <a:r>
              <a:rPr lang="en-GB" sz="2800" b="1"/>
              <a:t> Case Studies from Education Settings </a:t>
            </a:r>
            <a:br>
              <a:rPr lang="en-GB" sz="2800" b="1"/>
            </a:br>
            <a:r>
              <a:rPr lang="en-GB" sz="2000" b="1"/>
              <a:t>Lee Jowett </a:t>
            </a:r>
            <a:endParaRPr lang="en-GB" sz="28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599EC4-8405-3282-D5E9-E9AD07501EE1}"/>
              </a:ext>
            </a:extLst>
          </p:cNvPr>
          <p:cNvSpPr txBox="1"/>
          <p:nvPr/>
        </p:nvSpPr>
        <p:spPr>
          <a:xfrm>
            <a:off x="3806371" y="420216"/>
            <a:ext cx="3570633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Study 2 - Primary Teachers' Perceptions of Climate Change Education</a:t>
            </a:r>
            <a:b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Dr Stuart Bevins, Joelle Halliday, Lee Jowett, Vicki Pountney, Hongjuan Zhu 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C0F7EC-3022-9185-6A03-658C9CA27D74}"/>
              </a:ext>
            </a:extLst>
          </p:cNvPr>
          <p:cNvSpPr txBox="1"/>
          <p:nvPr/>
        </p:nvSpPr>
        <p:spPr>
          <a:xfrm>
            <a:off x="8110297" y="2795009"/>
            <a:ext cx="3696803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Study 3 – Investigating Teachers’ Use of Information about Cutting Edge Research</a:t>
            </a:r>
            <a:b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Lee Jowett, Joelle Halliday, Andy Bullough, Prof Emily Perry and Dr Josephine Booth</a:t>
            </a:r>
          </a:p>
        </p:txBody>
      </p:sp>
      <p:sp>
        <p:nvSpPr>
          <p:cNvPr id="10" name="Arrow: Bent 9">
            <a:extLst>
              <a:ext uri="{FF2B5EF4-FFF2-40B4-BE49-F238E27FC236}">
                <a16:creationId xmlns:a16="http://schemas.microsoft.com/office/drawing/2014/main" id="{0DBB9334-EF4D-70BA-FD6F-8402234EC5BD}"/>
              </a:ext>
            </a:extLst>
          </p:cNvPr>
          <p:cNvSpPr/>
          <p:nvPr/>
        </p:nvSpPr>
        <p:spPr>
          <a:xfrm>
            <a:off x="1420239" y="1206231"/>
            <a:ext cx="1779005" cy="1694745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2445FFD7-3CD7-ACB9-E104-B0F0EAA04D5D}"/>
              </a:ext>
            </a:extLst>
          </p:cNvPr>
          <p:cNvSpPr/>
          <p:nvPr/>
        </p:nvSpPr>
        <p:spPr>
          <a:xfrm rot="5400000">
            <a:off x="8441329" y="568742"/>
            <a:ext cx="1779005" cy="1694745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F4064A-4629-3F2B-E715-9F3FA5EA2801}"/>
              </a:ext>
            </a:extLst>
          </p:cNvPr>
          <p:cNvSpPr txBox="1"/>
          <p:nvPr/>
        </p:nvSpPr>
        <p:spPr>
          <a:xfrm>
            <a:off x="949199" y="6298057"/>
            <a:ext cx="67430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Research publications – Climate Action in South Yorkshire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859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4FBE6F-7B34-B990-7E0C-D410DCE8BDAC}"/>
              </a:ext>
            </a:extLst>
          </p:cNvPr>
          <p:cNvSpPr/>
          <p:nvPr/>
        </p:nvSpPr>
        <p:spPr>
          <a:xfrm>
            <a:off x="9271592" y="6081824"/>
            <a:ext cx="2920409" cy="776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B10DD-DF3A-EC49-B4FD-D92BC86E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82" y="407657"/>
            <a:ext cx="10515600" cy="1325563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A0915-1AE5-B732-B3A8-770B573B9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82" y="1868156"/>
            <a:ext cx="105156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DE12A-1E2B-46AD-3543-5A462A75C0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196" y="272720"/>
            <a:ext cx="11184674" cy="2321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666A60-61D0-2625-7901-FF7929F8F6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860" y="2728700"/>
            <a:ext cx="3636691" cy="3771601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22E279-7913-CEEC-5CA7-13BEEB6118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450" y="2711145"/>
            <a:ext cx="3389152" cy="38093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B6A50F-5A61-BDCF-4F23-AFCDC4EAF4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58" y="2728700"/>
            <a:ext cx="3464686" cy="38521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4E4475-BCFC-82C8-7813-F24B7C496041}"/>
              </a:ext>
            </a:extLst>
          </p:cNvPr>
          <p:cNvSpPr txBox="1"/>
          <p:nvPr/>
        </p:nvSpPr>
        <p:spPr>
          <a:xfrm>
            <a:off x="3991555" y="2008988"/>
            <a:ext cx="8455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https://research.shu.ac.uk/sustainability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6EB5C1-5B38-C871-A7F9-4293D15904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702" y="303696"/>
            <a:ext cx="1073466" cy="107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60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7D169-F366-B0BA-2F9D-53FF1F9E3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B8DFE-9231-6737-286F-F75BFF0D1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82" y="407657"/>
            <a:ext cx="10515600" cy="1325563"/>
          </a:xfrm>
        </p:spPr>
        <p:txBody>
          <a:bodyPr/>
          <a:lstStyle/>
          <a:p>
            <a:r>
              <a:rPr lang="en-GB" b="1"/>
              <a:t>Challenges and barriers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3280C-8E47-D1C0-7EF9-6FDC825AD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82" y="1733220"/>
            <a:ext cx="6817278" cy="4351338"/>
          </a:xfrm>
        </p:spPr>
        <p:txBody>
          <a:bodyPr/>
          <a:lstStyle/>
          <a:p>
            <a:r>
              <a:rPr lang="en-GB" sz="3200"/>
              <a:t>The strategy isn’t mandatory </a:t>
            </a:r>
          </a:p>
          <a:p>
            <a:r>
              <a:rPr lang="en-GB" sz="3200"/>
              <a:t>Inconsistent approaches between settings </a:t>
            </a:r>
          </a:p>
          <a:p>
            <a:r>
              <a:rPr lang="en-GB" sz="3200"/>
              <a:t>Piecemeal content – driven by individuals </a:t>
            </a:r>
          </a:p>
          <a:p>
            <a:r>
              <a:rPr lang="en-GB" sz="3200"/>
              <a:t>Time and space in the curriculum </a:t>
            </a:r>
          </a:p>
          <a:p>
            <a:r>
              <a:rPr lang="en-GB" sz="3200"/>
              <a:t>Resources and funding </a:t>
            </a:r>
          </a:p>
          <a:p>
            <a:r>
              <a:rPr lang="en-GB" sz="3200"/>
              <a:t>Training and CPD </a:t>
            </a:r>
            <a:endParaRPr lang="en-GB"/>
          </a:p>
        </p:txBody>
      </p:sp>
      <p:pic>
        <p:nvPicPr>
          <p:cNvPr id="4" name="Picture 3" descr="A person in a suit smiling&#10;&#10;Description automatically generated">
            <a:extLst>
              <a:ext uri="{FF2B5EF4-FFF2-40B4-BE49-F238E27FC236}">
                <a16:creationId xmlns:a16="http://schemas.microsoft.com/office/drawing/2014/main" id="{DCF7E831-E798-C4CE-D1CA-029080B322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duotone>
              <a:prstClr val="black"/>
              <a:srgbClr val="99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724" y="659155"/>
            <a:ext cx="914906" cy="12871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 descr="A person in a black turtleneck&#10;&#10;Description automatically generated">
            <a:extLst>
              <a:ext uri="{FF2B5EF4-FFF2-40B4-BE49-F238E27FC236}">
                <a16:creationId xmlns:a16="http://schemas.microsoft.com/office/drawing/2014/main" id="{C3E17082-514F-205D-0EC2-194172D7DD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duotone>
              <a:prstClr val="black"/>
              <a:srgbClr val="99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9838" y="645477"/>
            <a:ext cx="882582" cy="12871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F9AEF0D-0025-AC84-1475-0AFB4840A6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duotone>
              <a:prstClr val="black"/>
              <a:srgbClr val="99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529" y="645478"/>
            <a:ext cx="989985" cy="12871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51262BA6-E8B6-B456-E12C-ED2D20CF2F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/>
            <a:duotone>
              <a:prstClr val="black"/>
              <a:srgbClr val="99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9838" y="2096586"/>
            <a:ext cx="924632" cy="126261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 descr="A person smiling at camera&#10;&#10;Description automatically generated">
            <a:extLst>
              <a:ext uri="{FF2B5EF4-FFF2-40B4-BE49-F238E27FC236}">
                <a16:creationId xmlns:a16="http://schemas.microsoft.com/office/drawing/2014/main" id="{21578650-B50A-23CC-777A-AB2CD0DBE2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/>
            <a:duotone>
              <a:prstClr val="black"/>
              <a:srgbClr val="99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528" y="2103948"/>
            <a:ext cx="975794" cy="12871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 descr="A person wearing glasses and a lanyard&#10;&#10;Description automatically generated">
            <a:extLst>
              <a:ext uri="{FF2B5EF4-FFF2-40B4-BE49-F238E27FC236}">
                <a16:creationId xmlns:a16="http://schemas.microsoft.com/office/drawing/2014/main" id="{38BF579A-F891-B14C-8262-F44FCEF448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/>
            <a:duotone>
              <a:prstClr val="black"/>
              <a:srgbClr val="99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063986" y="3545668"/>
            <a:ext cx="1262619" cy="126261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 descr="A person and person standing in front of a purple and white logo&#10;&#10;Description automatically generated">
            <a:extLst>
              <a:ext uri="{FF2B5EF4-FFF2-40B4-BE49-F238E27FC236}">
                <a16:creationId xmlns:a16="http://schemas.microsoft.com/office/drawing/2014/main" id="{F3A2243E-BA00-B34B-FC35-00699A9C293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/>
            <a:duotone>
              <a:prstClr val="black"/>
              <a:srgbClr val="99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2466" y="3531883"/>
            <a:ext cx="1977851" cy="128592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 descr="A person sitting at a table&#10;&#10;Description automatically generated">
            <a:extLst>
              <a:ext uri="{FF2B5EF4-FFF2-40B4-BE49-F238E27FC236}">
                <a16:creationId xmlns:a16="http://schemas.microsoft.com/office/drawing/2014/main" id="{D0B72EF7-B999-E990-2F92-3A5CB88BEC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alphaModFix/>
            <a:duotone>
              <a:prstClr val="black"/>
              <a:srgbClr val="99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5369" y="2096586"/>
            <a:ext cx="918260" cy="126261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231327-8635-F9E4-3652-0D49924A33A9}"/>
              </a:ext>
            </a:extLst>
          </p:cNvPr>
          <p:cNvSpPr txBox="1"/>
          <p:nvPr/>
        </p:nvSpPr>
        <p:spPr>
          <a:xfrm>
            <a:off x="8044935" y="4893950"/>
            <a:ext cx="34648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of the case study participants</a:t>
            </a:r>
          </a:p>
        </p:txBody>
      </p:sp>
    </p:spTree>
    <p:extLst>
      <p:ext uri="{BB962C8B-B14F-4D97-AF65-F5344CB8AC3E}">
        <p14:creationId xmlns:p14="http://schemas.microsoft.com/office/powerpoint/2010/main" val="309909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D3A0F-A17C-9D3C-B3B0-532A1ABF9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9DE3A-2E01-F8BF-42BA-5A84613C1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82" y="407656"/>
            <a:ext cx="10515600" cy="1325563"/>
          </a:xfrm>
        </p:spPr>
        <p:txBody>
          <a:bodyPr/>
          <a:lstStyle/>
          <a:p>
            <a:r>
              <a:rPr lang="en-GB" b="1"/>
              <a:t>Challenges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39647-96BA-A485-2603-589BE3BEE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82" y="1733219"/>
            <a:ext cx="1027946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b="1">
              <a:ea typeface="Calibri"/>
              <a:cs typeface="Calibri"/>
            </a:endParaRPr>
          </a:p>
          <a:p>
            <a:r>
              <a:rPr lang="en-GB" b="1">
                <a:ea typeface="Calibri"/>
                <a:cs typeface="Calibri"/>
              </a:rPr>
              <a:t>Curriculum</a:t>
            </a:r>
            <a:r>
              <a:rPr lang="en-GB">
                <a:ea typeface="Calibri"/>
                <a:cs typeface="Calibri"/>
              </a:rPr>
              <a:t> - Little direct indication of where climate issues fit</a:t>
            </a:r>
          </a:p>
          <a:p>
            <a:endParaRPr lang="en-GB">
              <a:ea typeface="Calibri"/>
              <a:cs typeface="Calibri"/>
            </a:endParaRPr>
          </a:p>
          <a:p>
            <a:r>
              <a:rPr lang="en-GB" b="1">
                <a:ea typeface="Calibri"/>
                <a:cs typeface="Calibri"/>
              </a:rPr>
              <a:t>Practice – </a:t>
            </a:r>
            <a:r>
              <a:rPr lang="en-GB">
                <a:ea typeface="Calibri"/>
                <a:cs typeface="Calibri"/>
              </a:rPr>
              <a:t>school context and pedagogy, teacher knowledge and confidence</a:t>
            </a:r>
          </a:p>
          <a:p>
            <a:endParaRPr lang="en-GB">
              <a:ea typeface="Calibri"/>
              <a:cs typeface="Calibri"/>
            </a:endParaRPr>
          </a:p>
          <a:p>
            <a:r>
              <a:rPr lang="en-GB" b="1">
                <a:ea typeface="Calibri"/>
                <a:cs typeface="Calibri"/>
              </a:rPr>
              <a:t>Resources</a:t>
            </a:r>
            <a:r>
              <a:rPr lang="en-GB">
                <a:ea typeface="Calibri"/>
                <a:cs typeface="Calibri"/>
              </a:rPr>
              <a:t> – availability and trustworthiness is an issue</a:t>
            </a:r>
            <a:endParaRPr lang="en-US">
              <a:ea typeface="Calibri"/>
              <a:cs typeface="Calibri"/>
            </a:endParaRPr>
          </a:p>
          <a:p>
            <a:endParaRPr lang="en-GB" b="1">
              <a:ea typeface="Calibri"/>
              <a:cs typeface="Calibri"/>
            </a:endParaRPr>
          </a:p>
          <a:p>
            <a:endParaRPr lang="en-GB" b="1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5476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84323-2BE1-5431-6204-579E55759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7865D-E176-A0AB-18A3-343BD63DF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82" y="407656"/>
            <a:ext cx="10515600" cy="1325563"/>
          </a:xfrm>
        </p:spPr>
        <p:txBody>
          <a:bodyPr/>
          <a:lstStyle/>
          <a:p>
            <a:r>
              <a:rPr lang="en-GB" b="1"/>
              <a:t>Enablers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03FC4-A492-DDD4-29B9-45C7D308C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82" y="1868156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b="1">
                <a:ea typeface="Calibri"/>
                <a:cs typeface="Calibri"/>
              </a:rPr>
              <a:t>School approach to curriculum  - </a:t>
            </a:r>
            <a:r>
              <a:rPr lang="en-GB">
                <a:ea typeface="Calibri"/>
                <a:cs typeface="Calibri"/>
              </a:rPr>
              <a:t>whole school approaches, teacher autonomy and creativity</a:t>
            </a: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GB" b="1">
              <a:ea typeface="Calibri"/>
              <a:cs typeface="Calibri"/>
            </a:endParaRPr>
          </a:p>
          <a:p>
            <a:r>
              <a:rPr lang="en-GB" b="1">
                <a:ea typeface="Calibri"/>
                <a:cs typeface="Calibri"/>
              </a:rPr>
              <a:t>Teachers' knowledge and confidence  - </a:t>
            </a:r>
            <a:r>
              <a:rPr lang="en-GB">
                <a:ea typeface="Calibri"/>
                <a:cs typeface="Calibri"/>
              </a:rPr>
              <a:t>infusing into NC subjects, sharing ideas and resources via CPD</a:t>
            </a:r>
          </a:p>
          <a:p>
            <a:endParaRPr lang="en-GB" b="1">
              <a:ea typeface="Calibri"/>
              <a:cs typeface="Calibri"/>
            </a:endParaRPr>
          </a:p>
          <a:p>
            <a:r>
              <a:rPr lang="en-GB" b="1">
                <a:ea typeface="Calibri"/>
                <a:cs typeface="Calibri"/>
              </a:rPr>
              <a:t>Children's interest and experiences</a:t>
            </a:r>
            <a:r>
              <a:rPr lang="en-GB">
                <a:ea typeface="Calibri"/>
                <a:cs typeface="Calibri"/>
              </a:rPr>
              <a:t> - Linking to children's curiosity about the news, local events, relevant starting points</a:t>
            </a:r>
            <a:endParaRPr lang="en-GB" b="1">
              <a:ea typeface="Calibri"/>
              <a:cs typeface="Calibri"/>
            </a:endParaRPr>
          </a:p>
          <a:p>
            <a:pPr marL="0" indent="0">
              <a:buNone/>
            </a:pPr>
            <a:endParaRPr lang="en-GB" b="1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0304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81315A3EEA0849874C672E6F3878D7" ma:contentTypeVersion="9" ma:contentTypeDescription="Create a new document." ma:contentTypeScope="" ma:versionID="ef03599222d29a6332e05cdf115b890b">
  <xsd:schema xmlns:xsd="http://www.w3.org/2001/XMLSchema" xmlns:xs="http://www.w3.org/2001/XMLSchema" xmlns:p="http://schemas.microsoft.com/office/2006/metadata/properties" xmlns:ns2="e4533dd4-4a2c-49c6-a765-061a1a93f7a4" targetNamespace="http://schemas.microsoft.com/office/2006/metadata/properties" ma:root="true" ma:fieldsID="c0359608ad12ee6d0cb6331b2636278e" ns2:_="">
    <xsd:import namespace="e4533dd4-4a2c-49c6-a765-061a1a93f7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533dd4-4a2c-49c6-a765-061a1a93f7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8c43db7-d5b9-4501-acd0-29785274dc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533dd4-4a2c-49c6-a765-061a1a93f7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9BE020D-A86C-456B-AD16-7FAB8F2B2B56}"/>
</file>

<file path=customXml/itemProps2.xml><?xml version="1.0" encoding="utf-8"?>
<ds:datastoreItem xmlns:ds="http://schemas.openxmlformats.org/officeDocument/2006/customXml" ds:itemID="{79917E43-0EAA-4228-93E6-791D55F7916D}"/>
</file>

<file path=customXml/itemProps3.xml><?xml version="1.0" encoding="utf-8"?>
<ds:datastoreItem xmlns:ds="http://schemas.openxmlformats.org/officeDocument/2006/customXml" ds:itemID="{D0926142-2D07-41ED-8181-1A32976DA29E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1590</Words>
  <Application>Microsoft Office PowerPoint</Application>
  <PresentationFormat>Widescreen</PresentationFormat>
  <Paragraphs>197</Paragraphs>
  <Slides>34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Aptos</vt:lpstr>
      <vt:lpstr>Aptos Display</vt:lpstr>
      <vt:lpstr>Arial</vt:lpstr>
      <vt:lpstr>Calibri</vt:lpstr>
      <vt:lpstr>Calibri Light</vt:lpstr>
      <vt:lpstr>ElsevierGulliver</vt:lpstr>
      <vt:lpstr>GDS Transport</vt:lpstr>
      <vt:lpstr>Overpass</vt:lpstr>
      <vt:lpstr>Overpass Black</vt:lpstr>
      <vt:lpstr>Office Theme</vt:lpstr>
      <vt:lpstr>1_Office Theme</vt:lpstr>
      <vt:lpstr>Climate Change  Education Pedagogy </vt:lpstr>
      <vt:lpstr>The English national curriculum </vt:lpstr>
      <vt:lpstr>Climate Change and Sustainability </vt:lpstr>
      <vt:lpstr>PowerPoint Presentation</vt:lpstr>
      <vt:lpstr>Study 1 – Taking Action on Climate Change and Sustainability  Case Studies from Education Settings  Lee Jowett </vt:lpstr>
      <vt:lpstr>PowerPoint Presentation</vt:lpstr>
      <vt:lpstr>Challenges and barriers</vt:lpstr>
      <vt:lpstr>Challenges </vt:lpstr>
      <vt:lpstr>Enablers </vt:lpstr>
      <vt:lpstr>Using Cutting Edge Climate Research </vt:lpstr>
      <vt:lpstr>Using Cutting Edge Climate Research </vt:lpstr>
      <vt:lpstr>Why Measure Climate Education?</vt:lpstr>
      <vt:lpstr>How Do We Measure Climate Education Impact? </vt:lpstr>
      <vt:lpstr>Research informed Climate Education (RICE):  A framework for teaching and learning</vt:lpstr>
      <vt:lpstr>Research Informed Climate Education (RICE): A framework for teaching and learning</vt:lpstr>
      <vt:lpstr>How do we tackle the climate crisis without causing more harm in young people?</vt:lpstr>
      <vt:lpstr>How do we tackle the climate crisis without causing more harm in young people?</vt:lpstr>
      <vt:lpstr>PowerPoint Presentation</vt:lpstr>
      <vt:lpstr>Local flooding in Sheffield </vt:lpstr>
      <vt:lpstr>PowerPoint Presentation</vt:lpstr>
      <vt:lpstr>Personalising and Localising </vt:lpstr>
      <vt:lpstr>PowerPoint Presentation</vt:lpstr>
      <vt:lpstr>Equality and Social Justice </vt:lpstr>
      <vt:lpstr>Young people in decision making at the council </vt:lpstr>
      <vt:lpstr>Climate literacy </vt:lpstr>
      <vt:lpstr>PowerPoint Presentation</vt:lpstr>
      <vt:lpstr>PowerPoint Presentation</vt:lpstr>
      <vt:lpstr>How do we cut through the greenwashing and misinformation, even disinformation?</vt:lpstr>
      <vt:lpstr>PowerPoint Presentation</vt:lpstr>
      <vt:lpstr>Creating agency and group actions</vt:lpstr>
      <vt:lpstr>Can we be political?</vt:lpstr>
      <vt:lpstr>PowerPoint Presentation</vt:lpstr>
      <vt:lpstr>PowerPoint Presentation</vt:lpstr>
      <vt:lpstr>Research Informed Climate Education (RICE): A framework for teaching and learning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Jowett, Lee</dc:creator>
  <cp:lastModifiedBy>Jowett, Lee</cp:lastModifiedBy>
  <cp:revision>1</cp:revision>
  <dcterms:created xsi:type="dcterms:W3CDTF">2026-04-22T20:09:00Z</dcterms:created>
  <dcterms:modified xsi:type="dcterms:W3CDTF">2026-04-22T20:33:32Z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0x0101007881315A3EEA0849874C672E6F3878D7</vt:lpwstr>
  </property>
</Properties>
</file>