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299" r:id="rId5"/>
    <p:sldId id="296" r:id="rId6"/>
    <p:sldId id="298" r:id="rId7"/>
    <p:sldId id="590" r:id="rId8"/>
    <p:sldId id="301" r:id="rId9"/>
    <p:sldId id="617" r:id="rId10"/>
    <p:sldId id="899" r:id="rId11"/>
    <p:sldId id="302" r:id="rId12"/>
    <p:sldId id="293" r:id="rId13"/>
    <p:sldId id="898" r:id="rId14"/>
    <p:sldId id="612" r:id="rId15"/>
    <p:sldId id="294" r:id="rId16"/>
    <p:sldId id="295" r:id="rId17"/>
    <p:sldId id="258" r:id="rId18"/>
    <p:sldId id="303" r:id="rId19"/>
    <p:sldId id="611" r:id="rId20"/>
    <p:sldId id="604" r:id="rId21"/>
    <p:sldId id="593" r:id="rId22"/>
    <p:sldId id="595" r:id="rId23"/>
    <p:sldId id="594" r:id="rId24"/>
    <p:sldId id="605" r:id="rId25"/>
    <p:sldId id="606" r:id="rId26"/>
    <p:sldId id="607" r:id="rId27"/>
    <p:sldId id="608" r:id="rId28"/>
    <p:sldId id="592" r:id="rId29"/>
    <p:sldId id="609" r:id="rId30"/>
    <p:sldId id="596" r:id="rId31"/>
    <p:sldId id="297" r:id="rId32"/>
    <p:sldId id="597" r:id="rId33"/>
    <p:sldId id="598" r:id="rId34"/>
    <p:sldId id="600" r:id="rId35"/>
    <p:sldId id="601" r:id="rId36"/>
    <p:sldId id="613" r:id="rId37"/>
    <p:sldId id="891" r:id="rId38"/>
    <p:sldId id="895" r:id="rId39"/>
    <p:sldId id="862" r:id="rId40"/>
    <p:sldId id="615" r:id="rId41"/>
    <p:sldId id="602"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4AF03F-51FD-4D78-B039-D8391E570002}" v="175" dt="2026-04-23T08:01:28.2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7770" autoAdjust="0"/>
  </p:normalViewPr>
  <p:slideViewPr>
    <p:cSldViewPr snapToGrid="0">
      <p:cViewPr varScale="1">
        <p:scale>
          <a:sx n="73" d="100"/>
          <a:sy n="73" d="100"/>
        </p:scale>
        <p:origin x="336" y="67"/>
      </p:cViewPr>
      <p:guideLst/>
    </p:cSldViewPr>
  </p:slideViewPr>
  <p:notesTextViewPr>
    <p:cViewPr>
      <p:scale>
        <a:sx n="3" d="2"/>
        <a:sy n="3" d="2"/>
      </p:scale>
      <p:origin x="0" y="-5"/>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wett, Lee" userId="5e02011e-322d-435a-a52f-8257a8be825d" providerId="ADAL" clId="{0F02D3C1-FBBA-47E5-9D3F-8D38EF65D105}"/>
    <pc:docChg chg="undo custSel addSld delSld modSld sldOrd">
      <pc:chgData name="Jowett, Lee" userId="5e02011e-322d-435a-a52f-8257a8be825d" providerId="ADAL" clId="{0F02D3C1-FBBA-47E5-9D3F-8D38EF65D105}" dt="2026-04-23T08:02:25.160" v="5271" actId="1076"/>
      <pc:docMkLst>
        <pc:docMk/>
      </pc:docMkLst>
      <pc:sldChg chg="addSp modSp add mod">
        <pc:chgData name="Jowett, Lee" userId="5e02011e-322d-435a-a52f-8257a8be825d" providerId="ADAL" clId="{0F02D3C1-FBBA-47E5-9D3F-8D38EF65D105}" dt="2026-04-22T14:19:57.947" v="1415" actId="1038"/>
        <pc:sldMkLst>
          <pc:docMk/>
          <pc:sldMk cId="513105421" sldId="258"/>
        </pc:sldMkLst>
        <pc:spChg chg="add mod">
          <ac:chgData name="Jowett, Lee" userId="5e02011e-322d-435a-a52f-8257a8be825d" providerId="ADAL" clId="{0F02D3C1-FBBA-47E5-9D3F-8D38EF65D105}" dt="2026-04-22T14:19:43.114" v="1370"/>
          <ac:spMkLst>
            <pc:docMk/>
            <pc:sldMk cId="513105421" sldId="258"/>
            <ac:spMk id="2" creationId="{D1FAC7A1-3483-1BC8-706B-E62BEAFAC6A8}"/>
          </ac:spMkLst>
        </pc:spChg>
        <pc:spChg chg="add mod">
          <ac:chgData name="Jowett, Lee" userId="5e02011e-322d-435a-a52f-8257a8be825d" providerId="ADAL" clId="{0F02D3C1-FBBA-47E5-9D3F-8D38EF65D105}" dt="2026-04-22T14:19:43.114" v="1370"/>
          <ac:spMkLst>
            <pc:docMk/>
            <pc:sldMk cId="513105421" sldId="258"/>
            <ac:spMk id="3" creationId="{34BA7515-26C0-8256-B0BB-E4AC9D4BB3BF}"/>
          </ac:spMkLst>
        </pc:spChg>
        <pc:spChg chg="add mod">
          <ac:chgData name="Jowett, Lee" userId="5e02011e-322d-435a-a52f-8257a8be825d" providerId="ADAL" clId="{0F02D3C1-FBBA-47E5-9D3F-8D38EF65D105}" dt="2026-04-22T14:19:43.114" v="1370"/>
          <ac:spMkLst>
            <pc:docMk/>
            <pc:sldMk cId="513105421" sldId="258"/>
            <ac:spMk id="4" creationId="{8EBC7C75-077A-41A2-AF0D-172B3FAC596F}"/>
          </ac:spMkLst>
        </pc:spChg>
        <pc:spChg chg="mod">
          <ac:chgData name="Jowett, Lee" userId="5e02011e-322d-435a-a52f-8257a8be825d" providerId="ADAL" clId="{0F02D3C1-FBBA-47E5-9D3F-8D38EF65D105}" dt="2026-04-22T14:19:50.677" v="1390" actId="1036"/>
          <ac:spMkLst>
            <pc:docMk/>
            <pc:sldMk cId="513105421" sldId="258"/>
            <ac:spMk id="117" creationId="{35379016-3A9F-7C19-207F-11ACF277D061}"/>
          </ac:spMkLst>
        </pc:spChg>
        <pc:spChg chg="mod">
          <ac:chgData name="Jowett, Lee" userId="5e02011e-322d-435a-a52f-8257a8be825d" providerId="ADAL" clId="{0F02D3C1-FBBA-47E5-9D3F-8D38EF65D105}" dt="2026-04-22T14:19:50.677" v="1390" actId="1036"/>
          <ac:spMkLst>
            <pc:docMk/>
            <pc:sldMk cId="513105421" sldId="258"/>
            <ac:spMk id="118" creationId="{920F4AE1-8074-8A2C-1D02-C64760202C63}"/>
          </ac:spMkLst>
        </pc:spChg>
        <pc:spChg chg="mod">
          <ac:chgData name="Jowett, Lee" userId="5e02011e-322d-435a-a52f-8257a8be825d" providerId="ADAL" clId="{0F02D3C1-FBBA-47E5-9D3F-8D38EF65D105}" dt="2026-04-22T14:19:50.677" v="1390" actId="1036"/>
          <ac:spMkLst>
            <pc:docMk/>
            <pc:sldMk cId="513105421" sldId="258"/>
            <ac:spMk id="119" creationId="{86368737-6E68-CFFE-24C6-40A2D75DBAC7}"/>
          </ac:spMkLst>
        </pc:spChg>
        <pc:spChg chg="mod">
          <ac:chgData name="Jowett, Lee" userId="5e02011e-322d-435a-a52f-8257a8be825d" providerId="ADAL" clId="{0F02D3C1-FBBA-47E5-9D3F-8D38EF65D105}" dt="2026-04-22T14:19:50.677" v="1390" actId="1036"/>
          <ac:spMkLst>
            <pc:docMk/>
            <pc:sldMk cId="513105421" sldId="258"/>
            <ac:spMk id="120" creationId="{F2140B11-794B-893E-8077-95F23C2A48A7}"/>
          </ac:spMkLst>
        </pc:spChg>
        <pc:spChg chg="mod">
          <ac:chgData name="Jowett, Lee" userId="5e02011e-322d-435a-a52f-8257a8be825d" providerId="ADAL" clId="{0F02D3C1-FBBA-47E5-9D3F-8D38EF65D105}" dt="2026-04-22T14:19:50.677" v="1390" actId="1036"/>
          <ac:spMkLst>
            <pc:docMk/>
            <pc:sldMk cId="513105421" sldId="258"/>
            <ac:spMk id="121" creationId="{4CD6D48D-FA40-5C63-86E7-7EA9F99761F9}"/>
          </ac:spMkLst>
        </pc:spChg>
        <pc:spChg chg="mod">
          <ac:chgData name="Jowett, Lee" userId="5e02011e-322d-435a-a52f-8257a8be825d" providerId="ADAL" clId="{0F02D3C1-FBBA-47E5-9D3F-8D38EF65D105}" dt="2026-04-22T14:19:57.947" v="1415" actId="1038"/>
          <ac:spMkLst>
            <pc:docMk/>
            <pc:sldMk cId="513105421" sldId="258"/>
            <ac:spMk id="122" creationId="{E1DAFFEF-CB9D-7793-65FD-87F5FD85C1C0}"/>
          </ac:spMkLst>
        </pc:spChg>
        <pc:spChg chg="mod">
          <ac:chgData name="Jowett, Lee" userId="5e02011e-322d-435a-a52f-8257a8be825d" providerId="ADAL" clId="{0F02D3C1-FBBA-47E5-9D3F-8D38EF65D105}" dt="2026-04-22T14:19:57.947" v="1415" actId="1038"/>
          <ac:spMkLst>
            <pc:docMk/>
            <pc:sldMk cId="513105421" sldId="258"/>
            <ac:spMk id="123" creationId="{D5DD5B70-EE70-8EB8-D2B2-A9A435CBDCCC}"/>
          </ac:spMkLst>
        </pc:spChg>
        <pc:spChg chg="mod">
          <ac:chgData name="Jowett, Lee" userId="5e02011e-322d-435a-a52f-8257a8be825d" providerId="ADAL" clId="{0F02D3C1-FBBA-47E5-9D3F-8D38EF65D105}" dt="2026-04-22T14:19:57.947" v="1415" actId="1038"/>
          <ac:spMkLst>
            <pc:docMk/>
            <pc:sldMk cId="513105421" sldId="258"/>
            <ac:spMk id="127" creationId="{743ACA5D-30EA-BB43-2076-E5ED5C602B55}"/>
          </ac:spMkLst>
        </pc:spChg>
        <pc:spChg chg="mod">
          <ac:chgData name="Jowett, Lee" userId="5e02011e-322d-435a-a52f-8257a8be825d" providerId="ADAL" clId="{0F02D3C1-FBBA-47E5-9D3F-8D38EF65D105}" dt="2026-04-22T14:19:57.947" v="1415" actId="1038"/>
          <ac:spMkLst>
            <pc:docMk/>
            <pc:sldMk cId="513105421" sldId="258"/>
            <ac:spMk id="129" creationId="{EFAB9737-3F2E-0FB9-5AF3-E1F9D7F4DDC8}"/>
          </ac:spMkLst>
        </pc:spChg>
        <pc:grpChg chg="mod">
          <ac:chgData name="Jowett, Lee" userId="5e02011e-322d-435a-a52f-8257a8be825d" providerId="ADAL" clId="{0F02D3C1-FBBA-47E5-9D3F-8D38EF65D105}" dt="2026-04-22T14:19:50.677" v="1390" actId="1036"/>
          <ac:grpSpMkLst>
            <pc:docMk/>
            <pc:sldMk cId="513105421" sldId="258"/>
            <ac:grpSpMk id="49" creationId="{C714F0A9-B4FA-D995-5A66-F0D0ABAAD238}"/>
          </ac:grpSpMkLst>
        </pc:grpChg>
        <pc:grpChg chg="mod">
          <ac:chgData name="Jowett, Lee" userId="5e02011e-322d-435a-a52f-8257a8be825d" providerId="ADAL" clId="{0F02D3C1-FBBA-47E5-9D3F-8D38EF65D105}" dt="2026-04-22T14:19:50.677" v="1390" actId="1036"/>
          <ac:grpSpMkLst>
            <pc:docMk/>
            <pc:sldMk cId="513105421" sldId="258"/>
            <ac:grpSpMk id="50" creationId="{89331860-EB43-563E-4388-1BFB9081ABED}"/>
          </ac:grpSpMkLst>
        </pc:grpChg>
        <pc:grpChg chg="mod">
          <ac:chgData name="Jowett, Lee" userId="5e02011e-322d-435a-a52f-8257a8be825d" providerId="ADAL" clId="{0F02D3C1-FBBA-47E5-9D3F-8D38EF65D105}" dt="2026-04-22T14:19:50.677" v="1390" actId="1036"/>
          <ac:grpSpMkLst>
            <pc:docMk/>
            <pc:sldMk cId="513105421" sldId="258"/>
            <ac:grpSpMk id="52" creationId="{C0977750-9FE7-E9E0-1495-BD7AA9B7EB82}"/>
          </ac:grpSpMkLst>
        </pc:grpChg>
        <pc:grpChg chg="mod">
          <ac:chgData name="Jowett, Lee" userId="5e02011e-322d-435a-a52f-8257a8be825d" providerId="ADAL" clId="{0F02D3C1-FBBA-47E5-9D3F-8D38EF65D105}" dt="2026-04-22T14:19:57.947" v="1415" actId="1038"/>
          <ac:grpSpMkLst>
            <pc:docMk/>
            <pc:sldMk cId="513105421" sldId="258"/>
            <ac:grpSpMk id="53" creationId="{9541D527-FD0D-5592-DB0F-4BAFF9462E8D}"/>
          </ac:grpSpMkLst>
        </pc:grpChg>
        <pc:grpChg chg="mod">
          <ac:chgData name="Jowett, Lee" userId="5e02011e-322d-435a-a52f-8257a8be825d" providerId="ADAL" clId="{0F02D3C1-FBBA-47E5-9D3F-8D38EF65D105}" dt="2026-04-22T14:19:50.677" v="1390" actId="1036"/>
          <ac:grpSpMkLst>
            <pc:docMk/>
            <pc:sldMk cId="513105421" sldId="258"/>
            <ac:grpSpMk id="113" creationId="{DBA49CF1-A95C-D8F2-7D98-71FBB94C9031}"/>
          </ac:grpSpMkLst>
        </pc:grpChg>
        <pc:grpChg chg="mod">
          <ac:chgData name="Jowett, Lee" userId="5e02011e-322d-435a-a52f-8257a8be825d" providerId="ADAL" clId="{0F02D3C1-FBBA-47E5-9D3F-8D38EF65D105}" dt="2026-04-22T14:19:50.677" v="1390" actId="1036"/>
          <ac:grpSpMkLst>
            <pc:docMk/>
            <pc:sldMk cId="513105421" sldId="258"/>
            <ac:grpSpMk id="114" creationId="{E84024BC-F279-23F4-1CA9-6D2AEEB3A224}"/>
          </ac:grpSpMkLst>
        </pc:grpChg>
      </pc:sldChg>
      <pc:sldChg chg="addSp modSp mod ord">
        <pc:chgData name="Jowett, Lee" userId="5e02011e-322d-435a-a52f-8257a8be825d" providerId="ADAL" clId="{0F02D3C1-FBBA-47E5-9D3F-8D38EF65D105}" dt="2026-04-22T19:45:15.764" v="3707" actId="20577"/>
        <pc:sldMkLst>
          <pc:docMk/>
          <pc:sldMk cId="1004041513" sldId="293"/>
        </pc:sldMkLst>
        <pc:spChg chg="mod">
          <ac:chgData name="Jowett, Lee" userId="5e02011e-322d-435a-a52f-8257a8be825d" providerId="ADAL" clId="{0F02D3C1-FBBA-47E5-9D3F-8D38EF65D105}" dt="2026-04-22T19:45:15.764" v="3707" actId="20577"/>
          <ac:spMkLst>
            <pc:docMk/>
            <pc:sldMk cId="1004041513" sldId="293"/>
            <ac:spMk id="3" creationId="{EF8C424C-E0D9-7E40-E903-726FE27363BD}"/>
          </ac:spMkLst>
        </pc:spChg>
        <pc:picChg chg="add mod">
          <ac:chgData name="Jowett, Lee" userId="5e02011e-322d-435a-a52f-8257a8be825d" providerId="ADAL" clId="{0F02D3C1-FBBA-47E5-9D3F-8D38EF65D105}" dt="2026-04-22T19:45:06.240" v="3705" actId="1076"/>
          <ac:picMkLst>
            <pc:docMk/>
            <pc:sldMk cId="1004041513" sldId="293"/>
            <ac:picMk id="3074" creationId="{74BA6BB6-C2EF-C31C-7946-F6F21B7038FF}"/>
          </ac:picMkLst>
        </pc:picChg>
      </pc:sldChg>
      <pc:sldChg chg="ord">
        <pc:chgData name="Jowett, Lee" userId="5e02011e-322d-435a-a52f-8257a8be825d" providerId="ADAL" clId="{0F02D3C1-FBBA-47E5-9D3F-8D38EF65D105}" dt="2026-04-22T14:30:25.868" v="1892"/>
        <pc:sldMkLst>
          <pc:docMk/>
          <pc:sldMk cId="1085407277" sldId="294"/>
        </pc:sldMkLst>
      </pc:sldChg>
      <pc:sldChg chg="modSp mod ord">
        <pc:chgData name="Jowett, Lee" userId="5e02011e-322d-435a-a52f-8257a8be825d" providerId="ADAL" clId="{0F02D3C1-FBBA-47E5-9D3F-8D38EF65D105}" dt="2026-04-22T16:38:54.125" v="2862"/>
        <pc:sldMkLst>
          <pc:docMk/>
          <pc:sldMk cId="1082808021" sldId="295"/>
        </pc:sldMkLst>
        <pc:spChg chg="mod">
          <ac:chgData name="Jowett, Lee" userId="5e02011e-322d-435a-a52f-8257a8be825d" providerId="ADAL" clId="{0F02D3C1-FBBA-47E5-9D3F-8D38EF65D105}" dt="2026-04-22T14:12:42.039" v="1095" actId="1037"/>
          <ac:spMkLst>
            <pc:docMk/>
            <pc:sldMk cId="1082808021" sldId="295"/>
            <ac:spMk id="7" creationId="{F68E7F18-C7B2-ECD1-B62A-E5EDA140A191}"/>
          </ac:spMkLst>
        </pc:spChg>
        <pc:spChg chg="mod">
          <ac:chgData name="Jowett, Lee" userId="5e02011e-322d-435a-a52f-8257a8be825d" providerId="ADAL" clId="{0F02D3C1-FBBA-47E5-9D3F-8D38EF65D105}" dt="2026-04-22T14:12:42.039" v="1095" actId="1037"/>
          <ac:spMkLst>
            <pc:docMk/>
            <pc:sldMk cId="1082808021" sldId="295"/>
            <ac:spMk id="8" creationId="{37531DA7-F414-8599-BB22-70C13C8FF05A}"/>
          </ac:spMkLst>
        </pc:spChg>
        <pc:spChg chg="mod">
          <ac:chgData name="Jowett, Lee" userId="5e02011e-322d-435a-a52f-8257a8be825d" providerId="ADAL" clId="{0F02D3C1-FBBA-47E5-9D3F-8D38EF65D105}" dt="2026-04-22T14:12:42.039" v="1095" actId="1037"/>
          <ac:spMkLst>
            <pc:docMk/>
            <pc:sldMk cId="1082808021" sldId="295"/>
            <ac:spMk id="9" creationId="{92938E24-A5C8-836B-E07B-2809B7000EA6}"/>
          </ac:spMkLst>
        </pc:spChg>
      </pc:sldChg>
      <pc:sldChg chg="delSp mod ord">
        <pc:chgData name="Jowett, Lee" userId="5e02011e-322d-435a-a52f-8257a8be825d" providerId="ADAL" clId="{0F02D3C1-FBBA-47E5-9D3F-8D38EF65D105}" dt="2026-04-22T14:27:55.403" v="1669" actId="478"/>
        <pc:sldMkLst>
          <pc:docMk/>
          <pc:sldMk cId="2068838176" sldId="296"/>
        </pc:sldMkLst>
        <pc:spChg chg="del">
          <ac:chgData name="Jowett, Lee" userId="5e02011e-322d-435a-a52f-8257a8be825d" providerId="ADAL" clId="{0F02D3C1-FBBA-47E5-9D3F-8D38EF65D105}" dt="2026-04-22T14:27:55.403" v="1669" actId="478"/>
          <ac:spMkLst>
            <pc:docMk/>
            <pc:sldMk cId="2068838176" sldId="296"/>
            <ac:spMk id="6" creationId="{D0F46860-F7C0-FAE2-93A4-FA57CD1AD852}"/>
          </ac:spMkLst>
        </pc:spChg>
      </pc:sldChg>
      <pc:sldChg chg="addSp delSp modSp new mod ord">
        <pc:chgData name="Jowett, Lee" userId="5e02011e-322d-435a-a52f-8257a8be825d" providerId="ADAL" clId="{0F02D3C1-FBBA-47E5-9D3F-8D38EF65D105}" dt="2026-04-22T19:46:41.966" v="3708" actId="255"/>
        <pc:sldMkLst>
          <pc:docMk/>
          <pc:sldMk cId="3305182222" sldId="297"/>
        </pc:sldMkLst>
        <pc:spChg chg="mod">
          <ac:chgData name="Jowett, Lee" userId="5e02011e-322d-435a-a52f-8257a8be825d" providerId="ADAL" clId="{0F02D3C1-FBBA-47E5-9D3F-8D38EF65D105}" dt="2026-04-22T19:46:41.966" v="3708" actId="255"/>
          <ac:spMkLst>
            <pc:docMk/>
            <pc:sldMk cId="3305182222" sldId="297"/>
            <ac:spMk id="2" creationId="{5DE03B05-41E2-B703-FBAD-2FC23555428F}"/>
          </ac:spMkLst>
        </pc:spChg>
        <pc:spChg chg="add mod">
          <ac:chgData name="Jowett, Lee" userId="5e02011e-322d-435a-a52f-8257a8be825d" providerId="ADAL" clId="{0F02D3C1-FBBA-47E5-9D3F-8D38EF65D105}" dt="2026-04-22T14:12:44.491" v="1096"/>
          <ac:spMkLst>
            <pc:docMk/>
            <pc:sldMk cId="3305182222" sldId="297"/>
            <ac:spMk id="3" creationId="{413C6481-265A-28D7-4677-B31B5BB6026B}"/>
          </ac:spMkLst>
        </pc:spChg>
        <pc:spChg chg="add mod">
          <ac:chgData name="Jowett, Lee" userId="5e02011e-322d-435a-a52f-8257a8be825d" providerId="ADAL" clId="{0F02D3C1-FBBA-47E5-9D3F-8D38EF65D105}" dt="2026-04-22T14:12:44.491" v="1096"/>
          <ac:spMkLst>
            <pc:docMk/>
            <pc:sldMk cId="3305182222" sldId="297"/>
            <ac:spMk id="9" creationId="{7CCC2B65-3C06-7140-F565-28944B613099}"/>
          </ac:spMkLst>
        </pc:spChg>
        <pc:spChg chg="add mod">
          <ac:chgData name="Jowett, Lee" userId="5e02011e-322d-435a-a52f-8257a8be825d" providerId="ADAL" clId="{0F02D3C1-FBBA-47E5-9D3F-8D38EF65D105}" dt="2026-04-22T14:12:44.491" v="1096"/>
          <ac:spMkLst>
            <pc:docMk/>
            <pc:sldMk cId="3305182222" sldId="297"/>
            <ac:spMk id="10" creationId="{EB7B476A-8258-773C-D69A-95FC534FD529}"/>
          </ac:spMkLst>
        </pc:spChg>
        <pc:picChg chg="add mod">
          <ac:chgData name="Jowett, Lee" userId="5e02011e-322d-435a-a52f-8257a8be825d" providerId="ADAL" clId="{0F02D3C1-FBBA-47E5-9D3F-8D38EF65D105}" dt="2026-04-01T07:10:50.924" v="176"/>
          <ac:picMkLst>
            <pc:docMk/>
            <pc:sldMk cId="3305182222" sldId="297"/>
            <ac:picMk id="4" creationId="{CE4C750A-CB73-4FC6-C1AD-AE8D3997A9B7}"/>
          </ac:picMkLst>
        </pc:picChg>
        <pc:picChg chg="add mod">
          <ac:chgData name="Jowett, Lee" userId="5e02011e-322d-435a-a52f-8257a8be825d" providerId="ADAL" clId="{0F02D3C1-FBBA-47E5-9D3F-8D38EF65D105}" dt="2026-04-01T07:10:58.584" v="179" actId="1076"/>
          <ac:picMkLst>
            <pc:docMk/>
            <pc:sldMk cId="3305182222" sldId="297"/>
            <ac:picMk id="5" creationId="{4D37E6B1-AE71-00F5-7CC1-41A13C541A1A}"/>
          </ac:picMkLst>
        </pc:picChg>
        <pc:picChg chg="add mod">
          <ac:chgData name="Jowett, Lee" userId="5e02011e-322d-435a-a52f-8257a8be825d" providerId="ADAL" clId="{0F02D3C1-FBBA-47E5-9D3F-8D38EF65D105}" dt="2026-04-01T07:10:50.924" v="176"/>
          <ac:picMkLst>
            <pc:docMk/>
            <pc:sldMk cId="3305182222" sldId="297"/>
            <ac:picMk id="6" creationId="{BB21216E-315C-60CF-2F15-5E77F6B6BA36}"/>
          </ac:picMkLst>
        </pc:picChg>
        <pc:picChg chg="add mod">
          <ac:chgData name="Jowett, Lee" userId="5e02011e-322d-435a-a52f-8257a8be825d" providerId="ADAL" clId="{0F02D3C1-FBBA-47E5-9D3F-8D38EF65D105}" dt="2026-04-01T07:10:50.924" v="176"/>
          <ac:picMkLst>
            <pc:docMk/>
            <pc:sldMk cId="3305182222" sldId="297"/>
            <ac:picMk id="7" creationId="{30F3FE8C-3257-136D-6E99-2848ED3354B0}"/>
          </ac:picMkLst>
        </pc:picChg>
        <pc:picChg chg="add mod">
          <ac:chgData name="Jowett, Lee" userId="5e02011e-322d-435a-a52f-8257a8be825d" providerId="ADAL" clId="{0F02D3C1-FBBA-47E5-9D3F-8D38EF65D105}" dt="2026-04-01T07:10:50.924" v="176"/>
          <ac:picMkLst>
            <pc:docMk/>
            <pc:sldMk cId="3305182222" sldId="297"/>
            <ac:picMk id="8" creationId="{DF7376E7-610C-833A-3BD8-AB517D87D28E}"/>
          </ac:picMkLst>
        </pc:picChg>
      </pc:sldChg>
      <pc:sldChg chg="addSp delSp modSp new mod ord">
        <pc:chgData name="Jowett, Lee" userId="5e02011e-322d-435a-a52f-8257a8be825d" providerId="ADAL" clId="{0F02D3C1-FBBA-47E5-9D3F-8D38EF65D105}" dt="2026-04-22T13:59:23.224" v="1085"/>
        <pc:sldMkLst>
          <pc:docMk/>
          <pc:sldMk cId="635180682" sldId="298"/>
        </pc:sldMkLst>
        <pc:spChg chg="mod">
          <ac:chgData name="Jowett, Lee" userId="5e02011e-322d-435a-a52f-8257a8be825d" providerId="ADAL" clId="{0F02D3C1-FBBA-47E5-9D3F-8D38EF65D105}" dt="2026-04-22T11:30:41.816" v="321" actId="14100"/>
          <ac:spMkLst>
            <pc:docMk/>
            <pc:sldMk cId="635180682" sldId="298"/>
            <ac:spMk id="2" creationId="{1667CB45-B62A-D0AA-46FF-84AA469CCD81}"/>
          </ac:spMkLst>
        </pc:spChg>
        <pc:spChg chg="del">
          <ac:chgData name="Jowett, Lee" userId="5e02011e-322d-435a-a52f-8257a8be825d" providerId="ADAL" clId="{0F02D3C1-FBBA-47E5-9D3F-8D38EF65D105}" dt="2026-04-22T11:30:38" v="320" actId="478"/>
          <ac:spMkLst>
            <pc:docMk/>
            <pc:sldMk cId="635180682" sldId="298"/>
            <ac:spMk id="3" creationId="{5AF7827F-3230-9B9E-BB87-A1C5B6510F24}"/>
          </ac:spMkLst>
        </pc:spChg>
        <pc:spChg chg="add mod">
          <ac:chgData name="Jowett, Lee" userId="5e02011e-322d-435a-a52f-8257a8be825d" providerId="ADAL" clId="{0F02D3C1-FBBA-47E5-9D3F-8D38EF65D105}" dt="2026-04-22T11:30:05.258" v="269"/>
          <ac:spMkLst>
            <pc:docMk/>
            <pc:sldMk cId="635180682" sldId="298"/>
            <ac:spMk id="8" creationId="{28CB4EE9-8035-0C94-BF21-2B3B0D75723F}"/>
          </ac:spMkLst>
        </pc:spChg>
        <pc:spChg chg="add mod">
          <ac:chgData name="Jowett, Lee" userId="5e02011e-322d-435a-a52f-8257a8be825d" providerId="ADAL" clId="{0F02D3C1-FBBA-47E5-9D3F-8D38EF65D105}" dt="2026-04-22T11:30:05.258" v="269"/>
          <ac:spMkLst>
            <pc:docMk/>
            <pc:sldMk cId="635180682" sldId="298"/>
            <ac:spMk id="9" creationId="{88DC91F9-0E5E-AA8D-29FE-4BA75397A762}"/>
          </ac:spMkLst>
        </pc:spChg>
        <pc:spChg chg="add mod">
          <ac:chgData name="Jowett, Lee" userId="5e02011e-322d-435a-a52f-8257a8be825d" providerId="ADAL" clId="{0F02D3C1-FBBA-47E5-9D3F-8D38EF65D105}" dt="2026-04-22T11:30:05.258" v="269"/>
          <ac:spMkLst>
            <pc:docMk/>
            <pc:sldMk cId="635180682" sldId="298"/>
            <ac:spMk id="10" creationId="{82397D36-AAB8-5C75-D807-5002C96B7BAE}"/>
          </ac:spMkLst>
        </pc:spChg>
        <pc:picChg chg="add mod">
          <ac:chgData name="Jowett, Lee" userId="5e02011e-322d-435a-a52f-8257a8be825d" providerId="ADAL" clId="{0F02D3C1-FBBA-47E5-9D3F-8D38EF65D105}" dt="2026-04-22T11:30:21.217" v="304" actId="1036"/>
          <ac:picMkLst>
            <pc:docMk/>
            <pc:sldMk cId="635180682" sldId="298"/>
            <ac:picMk id="4" creationId="{007381E0-B119-763A-B69E-1457D210EA88}"/>
          </ac:picMkLst>
        </pc:picChg>
        <pc:picChg chg="add mod">
          <ac:chgData name="Jowett, Lee" userId="5e02011e-322d-435a-a52f-8257a8be825d" providerId="ADAL" clId="{0F02D3C1-FBBA-47E5-9D3F-8D38EF65D105}" dt="2026-04-22T11:30:21.217" v="304" actId="1036"/>
          <ac:picMkLst>
            <pc:docMk/>
            <pc:sldMk cId="635180682" sldId="298"/>
            <ac:picMk id="5" creationId="{674C33E5-14D1-C6B6-0C44-64B9256B4A93}"/>
          </ac:picMkLst>
        </pc:picChg>
        <pc:picChg chg="add mod">
          <ac:chgData name="Jowett, Lee" userId="5e02011e-322d-435a-a52f-8257a8be825d" providerId="ADAL" clId="{0F02D3C1-FBBA-47E5-9D3F-8D38EF65D105}" dt="2026-04-22T11:30:21.217" v="304" actId="1036"/>
          <ac:picMkLst>
            <pc:docMk/>
            <pc:sldMk cId="635180682" sldId="298"/>
            <ac:picMk id="6" creationId="{F6A12B37-3AFB-914D-A2B4-1C78B52845C5}"/>
          </ac:picMkLst>
        </pc:picChg>
        <pc:picChg chg="add mod">
          <ac:chgData name="Jowett, Lee" userId="5e02011e-322d-435a-a52f-8257a8be825d" providerId="ADAL" clId="{0F02D3C1-FBBA-47E5-9D3F-8D38EF65D105}" dt="2026-04-22T11:30:21.217" v="304" actId="1036"/>
          <ac:picMkLst>
            <pc:docMk/>
            <pc:sldMk cId="635180682" sldId="298"/>
            <ac:picMk id="7" creationId="{477CF5E0-896B-EDCF-8142-687DEB3E4801}"/>
          </ac:picMkLst>
        </pc:picChg>
      </pc:sldChg>
      <pc:sldChg chg="addSp delSp modSp add mod ord modClrScheme chgLayout">
        <pc:chgData name="Jowett, Lee" userId="5e02011e-322d-435a-a52f-8257a8be825d" providerId="ADAL" clId="{0F02D3C1-FBBA-47E5-9D3F-8D38EF65D105}" dt="2026-04-23T08:02:25.160" v="5271" actId="1076"/>
        <pc:sldMkLst>
          <pc:docMk/>
          <pc:sldMk cId="602147829" sldId="299"/>
        </pc:sldMkLst>
        <pc:spChg chg="add mod ord">
          <ac:chgData name="Jowett, Lee" userId="5e02011e-322d-435a-a52f-8257a8be825d" providerId="ADAL" clId="{0F02D3C1-FBBA-47E5-9D3F-8D38EF65D105}" dt="2026-04-23T08:01:22.317" v="5210" actId="1076"/>
          <ac:spMkLst>
            <pc:docMk/>
            <pc:sldMk cId="602147829" sldId="299"/>
            <ac:spMk id="2" creationId="{B8964C65-95B2-9CE4-DFED-FF503E971924}"/>
          </ac:spMkLst>
        </pc:spChg>
        <pc:spChg chg="add mod">
          <ac:chgData name="Jowett, Lee" userId="5e02011e-322d-435a-a52f-8257a8be825d" providerId="ADAL" clId="{0F02D3C1-FBBA-47E5-9D3F-8D38EF65D105}" dt="2026-04-23T08:02:25.160" v="5271" actId="1076"/>
          <ac:spMkLst>
            <pc:docMk/>
            <pc:sldMk cId="602147829" sldId="299"/>
            <ac:spMk id="3" creationId="{0837E0D0-447F-75FA-EA07-15313CCBDFC9}"/>
          </ac:spMkLst>
        </pc:spChg>
        <pc:spChg chg="del mod">
          <ac:chgData name="Jowett, Lee" userId="5e02011e-322d-435a-a52f-8257a8be825d" providerId="ADAL" clId="{0F02D3C1-FBBA-47E5-9D3F-8D38EF65D105}" dt="2026-04-22T11:27:38.563" v="187" actId="478"/>
          <ac:spMkLst>
            <pc:docMk/>
            <pc:sldMk cId="602147829" sldId="299"/>
            <ac:spMk id="3" creationId="{93DF6C3F-5656-DD8C-E623-93403EFCE9C6}"/>
          </ac:spMkLst>
        </pc:spChg>
        <pc:spChg chg="mod ord">
          <ac:chgData name="Jowett, Lee" userId="5e02011e-322d-435a-a52f-8257a8be825d" providerId="ADAL" clId="{0F02D3C1-FBBA-47E5-9D3F-8D38EF65D105}" dt="2026-04-22T11:28:35.888" v="258" actId="1076"/>
          <ac:spMkLst>
            <pc:docMk/>
            <pc:sldMk cId="602147829" sldId="299"/>
            <ac:spMk id="13" creationId="{E30EC439-E5EA-FE29-564A-867EEDE9F236}"/>
          </ac:spMkLst>
        </pc:spChg>
      </pc:sldChg>
      <pc:sldChg chg="delSp modSp add del mod">
        <pc:chgData name="Jowett, Lee" userId="5e02011e-322d-435a-a52f-8257a8be825d" providerId="ADAL" clId="{0F02D3C1-FBBA-47E5-9D3F-8D38EF65D105}" dt="2026-04-22T13:59:19.549" v="1083" actId="47"/>
        <pc:sldMkLst>
          <pc:docMk/>
          <pc:sldMk cId="2259528439" sldId="300"/>
        </pc:sldMkLst>
        <pc:spChg chg="del mod">
          <ac:chgData name="Jowett, Lee" userId="5e02011e-322d-435a-a52f-8257a8be825d" providerId="ADAL" clId="{0F02D3C1-FBBA-47E5-9D3F-8D38EF65D105}" dt="2026-04-22T11:31:05.646" v="337" actId="478"/>
          <ac:spMkLst>
            <pc:docMk/>
            <pc:sldMk cId="2259528439" sldId="300"/>
            <ac:spMk id="2" creationId="{CD1AB5CF-7424-06D8-030A-BDE65B86CB91}"/>
          </ac:spMkLst>
        </pc:spChg>
        <pc:spChg chg="mod">
          <ac:chgData name="Jowett, Lee" userId="5e02011e-322d-435a-a52f-8257a8be825d" providerId="ADAL" clId="{0F02D3C1-FBBA-47E5-9D3F-8D38EF65D105}" dt="2026-04-22T11:30:59.112" v="335" actId="20577"/>
          <ac:spMkLst>
            <pc:docMk/>
            <pc:sldMk cId="2259528439" sldId="300"/>
            <ac:spMk id="13" creationId="{C324B59A-ACA7-C31A-9BCB-83B7E7848876}"/>
          </ac:spMkLst>
        </pc:spChg>
      </pc:sldChg>
      <pc:sldChg chg="addSp delSp modSp add mod">
        <pc:chgData name="Jowett, Lee" userId="5e02011e-322d-435a-a52f-8257a8be825d" providerId="ADAL" clId="{0F02D3C1-FBBA-47E5-9D3F-8D38EF65D105}" dt="2026-04-22T11:33:18.409" v="408" actId="1076"/>
        <pc:sldMkLst>
          <pc:docMk/>
          <pc:sldMk cId="1662135446" sldId="301"/>
        </pc:sldMkLst>
        <pc:spChg chg="mod">
          <ac:chgData name="Jowett, Lee" userId="5e02011e-322d-435a-a52f-8257a8be825d" providerId="ADAL" clId="{0F02D3C1-FBBA-47E5-9D3F-8D38EF65D105}" dt="2026-04-22T11:31:32.837" v="398" actId="20577"/>
          <ac:spMkLst>
            <pc:docMk/>
            <pc:sldMk cId="1662135446" sldId="301"/>
            <ac:spMk id="2" creationId="{96A7289D-34C9-BB64-BE5A-875D7395EEDF}"/>
          </ac:spMkLst>
        </pc:spChg>
        <pc:picChg chg="del">
          <ac:chgData name="Jowett, Lee" userId="5e02011e-322d-435a-a52f-8257a8be825d" providerId="ADAL" clId="{0F02D3C1-FBBA-47E5-9D3F-8D38EF65D105}" dt="2026-04-22T11:31:38.503" v="402" actId="478"/>
          <ac:picMkLst>
            <pc:docMk/>
            <pc:sldMk cId="1662135446" sldId="301"/>
            <ac:picMk id="4" creationId="{F4AFE951-F237-86E5-1CD0-4D57FC39353C}"/>
          </ac:picMkLst>
        </pc:picChg>
        <pc:picChg chg="del">
          <ac:chgData name="Jowett, Lee" userId="5e02011e-322d-435a-a52f-8257a8be825d" providerId="ADAL" clId="{0F02D3C1-FBBA-47E5-9D3F-8D38EF65D105}" dt="2026-04-22T11:31:36.501" v="399" actId="478"/>
          <ac:picMkLst>
            <pc:docMk/>
            <pc:sldMk cId="1662135446" sldId="301"/>
            <ac:picMk id="5" creationId="{0C1D7D9D-BA72-F188-A3D9-554A5EF35FBC}"/>
          </ac:picMkLst>
        </pc:picChg>
        <pc:picChg chg="del">
          <ac:chgData name="Jowett, Lee" userId="5e02011e-322d-435a-a52f-8257a8be825d" providerId="ADAL" clId="{0F02D3C1-FBBA-47E5-9D3F-8D38EF65D105}" dt="2026-04-22T11:31:37.151" v="400" actId="478"/>
          <ac:picMkLst>
            <pc:docMk/>
            <pc:sldMk cId="1662135446" sldId="301"/>
            <ac:picMk id="6" creationId="{E03FC039-84D5-1A02-5199-18197ED90B86}"/>
          </ac:picMkLst>
        </pc:picChg>
        <pc:picChg chg="del">
          <ac:chgData name="Jowett, Lee" userId="5e02011e-322d-435a-a52f-8257a8be825d" providerId="ADAL" clId="{0F02D3C1-FBBA-47E5-9D3F-8D38EF65D105}" dt="2026-04-22T11:31:37.837" v="401" actId="478"/>
          <ac:picMkLst>
            <pc:docMk/>
            <pc:sldMk cId="1662135446" sldId="301"/>
            <ac:picMk id="7" creationId="{EEF491F0-EF91-4B96-84E2-7FD2142F5BE6}"/>
          </ac:picMkLst>
        </pc:picChg>
        <pc:picChg chg="add mod">
          <ac:chgData name="Jowett, Lee" userId="5e02011e-322d-435a-a52f-8257a8be825d" providerId="ADAL" clId="{0F02D3C1-FBBA-47E5-9D3F-8D38EF65D105}" dt="2026-04-22T11:33:18.409" v="408" actId="1076"/>
          <ac:picMkLst>
            <pc:docMk/>
            <pc:sldMk cId="1662135446" sldId="301"/>
            <ac:picMk id="11" creationId="{A291F5D6-07BC-17EF-9003-4DCF90C03A36}"/>
          </ac:picMkLst>
        </pc:picChg>
      </pc:sldChg>
      <pc:sldChg chg="addSp delSp modSp new mod">
        <pc:chgData name="Jowett, Lee" userId="5e02011e-322d-435a-a52f-8257a8be825d" providerId="ADAL" clId="{0F02D3C1-FBBA-47E5-9D3F-8D38EF65D105}" dt="2026-04-22T20:03:50.296" v="4923" actId="113"/>
        <pc:sldMkLst>
          <pc:docMk/>
          <pc:sldMk cId="3138623174" sldId="302"/>
        </pc:sldMkLst>
        <pc:spChg chg="mod">
          <ac:chgData name="Jowett, Lee" userId="5e02011e-322d-435a-a52f-8257a8be825d" providerId="ADAL" clId="{0F02D3C1-FBBA-47E5-9D3F-8D38EF65D105}" dt="2026-04-22T11:41:03.855" v="1001" actId="1076"/>
          <ac:spMkLst>
            <pc:docMk/>
            <pc:sldMk cId="3138623174" sldId="302"/>
            <ac:spMk id="2" creationId="{1A56C685-AA09-878F-964C-2F197BADDE2A}"/>
          </ac:spMkLst>
        </pc:spChg>
        <pc:spChg chg="del">
          <ac:chgData name="Jowett, Lee" userId="5e02011e-322d-435a-a52f-8257a8be825d" providerId="ADAL" clId="{0F02D3C1-FBBA-47E5-9D3F-8D38EF65D105}" dt="2026-04-22T11:36:14.766" v="433" actId="478"/>
          <ac:spMkLst>
            <pc:docMk/>
            <pc:sldMk cId="3138623174" sldId="302"/>
            <ac:spMk id="3" creationId="{BDBD99E0-9770-EED7-9CC6-85E93EB66ED8}"/>
          </ac:spMkLst>
        </pc:spChg>
        <pc:spChg chg="add mod">
          <ac:chgData name="Jowett, Lee" userId="5e02011e-322d-435a-a52f-8257a8be825d" providerId="ADAL" clId="{0F02D3C1-FBBA-47E5-9D3F-8D38EF65D105}" dt="2026-04-22T11:33:32.499" v="410"/>
          <ac:spMkLst>
            <pc:docMk/>
            <pc:sldMk cId="3138623174" sldId="302"/>
            <ac:spMk id="4" creationId="{E9C6C044-4E0E-5B26-31DA-AD2D63149861}"/>
          </ac:spMkLst>
        </pc:spChg>
        <pc:spChg chg="add mod">
          <ac:chgData name="Jowett, Lee" userId="5e02011e-322d-435a-a52f-8257a8be825d" providerId="ADAL" clId="{0F02D3C1-FBBA-47E5-9D3F-8D38EF65D105}" dt="2026-04-22T11:33:32.499" v="410"/>
          <ac:spMkLst>
            <pc:docMk/>
            <pc:sldMk cId="3138623174" sldId="302"/>
            <ac:spMk id="5" creationId="{6319BB43-C1F5-E551-486A-19ADD25AD42D}"/>
          </ac:spMkLst>
        </pc:spChg>
        <pc:spChg chg="add mod">
          <ac:chgData name="Jowett, Lee" userId="5e02011e-322d-435a-a52f-8257a8be825d" providerId="ADAL" clId="{0F02D3C1-FBBA-47E5-9D3F-8D38EF65D105}" dt="2026-04-22T11:33:32.499" v="410"/>
          <ac:spMkLst>
            <pc:docMk/>
            <pc:sldMk cId="3138623174" sldId="302"/>
            <ac:spMk id="6" creationId="{B17613CF-342F-55B9-B0C7-A929DA8BCD6F}"/>
          </ac:spMkLst>
        </pc:spChg>
        <pc:graphicFrameChg chg="add mod modGraphic">
          <ac:chgData name="Jowett, Lee" userId="5e02011e-322d-435a-a52f-8257a8be825d" providerId="ADAL" clId="{0F02D3C1-FBBA-47E5-9D3F-8D38EF65D105}" dt="2026-04-22T20:03:50.296" v="4923" actId="113"/>
          <ac:graphicFrameMkLst>
            <pc:docMk/>
            <pc:sldMk cId="3138623174" sldId="302"/>
            <ac:graphicFrameMk id="7" creationId="{A05A513C-BA68-748A-9F32-8434CD1E246F}"/>
          </ac:graphicFrameMkLst>
        </pc:graphicFrameChg>
      </pc:sldChg>
      <pc:sldChg chg="addSp modSp new mod">
        <pc:chgData name="Jowett, Lee" userId="5e02011e-322d-435a-a52f-8257a8be825d" providerId="ADAL" clId="{0F02D3C1-FBBA-47E5-9D3F-8D38EF65D105}" dt="2026-04-22T14:25:24.086" v="1665" actId="1076"/>
        <pc:sldMkLst>
          <pc:docMk/>
          <pc:sldMk cId="2459306470" sldId="303"/>
        </pc:sldMkLst>
        <pc:spChg chg="mod">
          <ac:chgData name="Jowett, Lee" userId="5e02011e-322d-435a-a52f-8257a8be825d" providerId="ADAL" clId="{0F02D3C1-FBBA-47E5-9D3F-8D38EF65D105}" dt="2026-04-22T14:25:24.086" v="1665" actId="1076"/>
          <ac:spMkLst>
            <pc:docMk/>
            <pc:sldMk cId="2459306470" sldId="303"/>
            <ac:spMk id="2" creationId="{C4DF0466-D3A3-4E0A-1C8C-96F55174E356}"/>
          </ac:spMkLst>
        </pc:spChg>
        <pc:spChg chg="mod">
          <ac:chgData name="Jowett, Lee" userId="5e02011e-322d-435a-a52f-8257a8be825d" providerId="ADAL" clId="{0F02D3C1-FBBA-47E5-9D3F-8D38EF65D105}" dt="2026-04-22T14:25:17.969" v="1664" actId="1076"/>
          <ac:spMkLst>
            <pc:docMk/>
            <pc:sldMk cId="2459306470" sldId="303"/>
            <ac:spMk id="3" creationId="{815A98EE-A84C-F163-97C9-FFBA04F50380}"/>
          </ac:spMkLst>
        </pc:spChg>
        <pc:spChg chg="add mod">
          <ac:chgData name="Jowett, Lee" userId="5e02011e-322d-435a-a52f-8257a8be825d" providerId="ADAL" clId="{0F02D3C1-FBBA-47E5-9D3F-8D38EF65D105}" dt="2026-04-22T11:41:46.707" v="1004"/>
          <ac:spMkLst>
            <pc:docMk/>
            <pc:sldMk cId="2459306470" sldId="303"/>
            <ac:spMk id="4" creationId="{79C8A9CF-5236-8403-DD5F-9EB962FE3B0D}"/>
          </ac:spMkLst>
        </pc:spChg>
        <pc:spChg chg="add mod">
          <ac:chgData name="Jowett, Lee" userId="5e02011e-322d-435a-a52f-8257a8be825d" providerId="ADAL" clId="{0F02D3C1-FBBA-47E5-9D3F-8D38EF65D105}" dt="2026-04-22T11:41:46.707" v="1004"/>
          <ac:spMkLst>
            <pc:docMk/>
            <pc:sldMk cId="2459306470" sldId="303"/>
            <ac:spMk id="5" creationId="{98F3201B-92BE-6A8C-EE32-0A286EDD5C4E}"/>
          </ac:spMkLst>
        </pc:spChg>
        <pc:spChg chg="add mod">
          <ac:chgData name="Jowett, Lee" userId="5e02011e-322d-435a-a52f-8257a8be825d" providerId="ADAL" clId="{0F02D3C1-FBBA-47E5-9D3F-8D38EF65D105}" dt="2026-04-22T11:41:46.707" v="1004"/>
          <ac:spMkLst>
            <pc:docMk/>
            <pc:sldMk cId="2459306470" sldId="303"/>
            <ac:spMk id="6" creationId="{89455047-5EAD-2A44-9FEA-5C0072EC26EE}"/>
          </ac:spMkLst>
        </pc:spChg>
      </pc:sldChg>
      <pc:sldChg chg="addSp modSp add del mod">
        <pc:chgData name="Jowett, Lee" userId="5e02011e-322d-435a-a52f-8257a8be825d" providerId="ADAL" clId="{0F02D3C1-FBBA-47E5-9D3F-8D38EF65D105}" dt="2026-04-22T13:59:14.695" v="1082" actId="20577"/>
        <pc:sldMkLst>
          <pc:docMk/>
          <pc:sldMk cId="2880904634" sldId="590"/>
        </pc:sldMkLst>
        <pc:spChg chg="mod">
          <ac:chgData name="Jowett, Lee" userId="5e02011e-322d-435a-a52f-8257a8be825d" providerId="ADAL" clId="{0F02D3C1-FBBA-47E5-9D3F-8D38EF65D105}" dt="2026-04-22T13:59:08.310" v="1064" actId="113"/>
          <ac:spMkLst>
            <pc:docMk/>
            <pc:sldMk cId="2880904634" sldId="590"/>
            <ac:spMk id="2" creationId="{07A9C140-FBD6-4882-AEC6-DF7DAE29774B}"/>
          </ac:spMkLst>
        </pc:spChg>
        <pc:spChg chg="mod">
          <ac:chgData name="Jowett, Lee" userId="5e02011e-322d-435a-a52f-8257a8be825d" providerId="ADAL" clId="{0F02D3C1-FBBA-47E5-9D3F-8D38EF65D105}" dt="2026-04-22T13:59:14.695" v="1082" actId="20577"/>
          <ac:spMkLst>
            <pc:docMk/>
            <pc:sldMk cId="2880904634" sldId="590"/>
            <ac:spMk id="3" creationId="{52C62FF8-18EB-4E1D-975F-79B7B72C87CC}"/>
          </ac:spMkLst>
        </pc:spChg>
        <pc:spChg chg="add mod">
          <ac:chgData name="Jowett, Lee" userId="5e02011e-322d-435a-a52f-8257a8be825d" providerId="ADAL" clId="{0F02D3C1-FBBA-47E5-9D3F-8D38EF65D105}" dt="2026-04-22T13:59:03.543" v="1062"/>
          <ac:spMkLst>
            <pc:docMk/>
            <pc:sldMk cId="2880904634" sldId="590"/>
            <ac:spMk id="4" creationId="{D96BD7CF-F191-1B2D-39E8-3A98A53BD9DE}"/>
          </ac:spMkLst>
        </pc:spChg>
        <pc:spChg chg="add mod">
          <ac:chgData name="Jowett, Lee" userId="5e02011e-322d-435a-a52f-8257a8be825d" providerId="ADAL" clId="{0F02D3C1-FBBA-47E5-9D3F-8D38EF65D105}" dt="2026-04-22T13:59:03.543" v="1062"/>
          <ac:spMkLst>
            <pc:docMk/>
            <pc:sldMk cId="2880904634" sldId="590"/>
            <ac:spMk id="5" creationId="{89F5B67F-E8ED-3C50-5D2A-946FBC041A2A}"/>
          </ac:spMkLst>
        </pc:spChg>
        <pc:spChg chg="add mod">
          <ac:chgData name="Jowett, Lee" userId="5e02011e-322d-435a-a52f-8257a8be825d" providerId="ADAL" clId="{0F02D3C1-FBBA-47E5-9D3F-8D38EF65D105}" dt="2026-04-22T13:59:03.543" v="1062"/>
          <ac:spMkLst>
            <pc:docMk/>
            <pc:sldMk cId="2880904634" sldId="590"/>
            <ac:spMk id="6" creationId="{6A44D3FE-E982-1074-AB94-7C65F1A4A094}"/>
          </ac:spMkLst>
        </pc:spChg>
      </pc:sldChg>
      <pc:sldChg chg="new del">
        <pc:chgData name="Jowett, Lee" userId="5e02011e-322d-435a-a52f-8257a8be825d" providerId="ADAL" clId="{0F02D3C1-FBBA-47E5-9D3F-8D38EF65D105}" dt="2026-04-22T19:47:15.189" v="3716" actId="47"/>
        <pc:sldMkLst>
          <pc:docMk/>
          <pc:sldMk cId="2651927761" sldId="591"/>
        </pc:sldMkLst>
      </pc:sldChg>
      <pc:sldChg chg="addSp delSp modSp add mod modAnim chgLayout">
        <pc:chgData name="Jowett, Lee" userId="5e02011e-322d-435a-a52f-8257a8be825d" providerId="ADAL" clId="{0F02D3C1-FBBA-47E5-9D3F-8D38EF65D105}" dt="2026-04-22T16:34:26.927" v="2524"/>
        <pc:sldMkLst>
          <pc:docMk/>
          <pc:sldMk cId="3085930267" sldId="592"/>
        </pc:sldMkLst>
        <pc:spChg chg="mod ord">
          <ac:chgData name="Jowett, Lee" userId="5e02011e-322d-435a-a52f-8257a8be825d" providerId="ADAL" clId="{0F02D3C1-FBBA-47E5-9D3F-8D38EF65D105}" dt="2026-04-22T14:14:43.566" v="1153" actId="1076"/>
          <ac:spMkLst>
            <pc:docMk/>
            <pc:sldMk cId="3085930267" sldId="592"/>
            <ac:spMk id="2" creationId="{BF787890-387D-785F-515D-7D61F3DC3382}"/>
          </ac:spMkLst>
        </pc:spChg>
        <pc:spChg chg="add del mod ord">
          <ac:chgData name="Jowett, Lee" userId="5e02011e-322d-435a-a52f-8257a8be825d" providerId="ADAL" clId="{0F02D3C1-FBBA-47E5-9D3F-8D38EF65D105}" dt="2026-04-22T16:30:52.458" v="2326"/>
          <ac:spMkLst>
            <pc:docMk/>
            <pc:sldMk cId="3085930267" sldId="592"/>
            <ac:spMk id="11" creationId="{EDC01660-4239-C336-5207-EF2489479C4D}"/>
          </ac:spMkLst>
        </pc:spChg>
        <pc:spChg chg="add mod">
          <ac:chgData name="Jowett, Lee" userId="5e02011e-322d-435a-a52f-8257a8be825d" providerId="ADAL" clId="{0F02D3C1-FBBA-47E5-9D3F-8D38EF65D105}" dt="2026-04-22T16:31:41.847" v="2337" actId="255"/>
          <ac:spMkLst>
            <pc:docMk/>
            <pc:sldMk cId="3085930267" sldId="592"/>
            <ac:spMk id="13" creationId="{4A0DD00D-ABA7-947E-27F0-BE625BBA75DB}"/>
          </ac:spMkLst>
        </pc:spChg>
        <pc:picChg chg="del">
          <ac:chgData name="Jowett, Lee" userId="5e02011e-322d-435a-a52f-8257a8be825d" providerId="ADAL" clId="{0F02D3C1-FBBA-47E5-9D3F-8D38EF65D105}" dt="2026-04-22T14:15:13.113" v="1158" actId="478"/>
          <ac:picMkLst>
            <pc:docMk/>
            <pc:sldMk cId="3085930267" sldId="592"/>
            <ac:picMk id="4" creationId="{CFC601EA-0745-5F5F-4A38-80150104F981}"/>
          </ac:picMkLst>
        </pc:picChg>
        <pc:picChg chg="del">
          <ac:chgData name="Jowett, Lee" userId="5e02011e-322d-435a-a52f-8257a8be825d" providerId="ADAL" clId="{0F02D3C1-FBBA-47E5-9D3F-8D38EF65D105}" dt="2026-04-22T14:15:13.113" v="1158" actId="478"/>
          <ac:picMkLst>
            <pc:docMk/>
            <pc:sldMk cId="3085930267" sldId="592"/>
            <ac:picMk id="5" creationId="{8087E7A5-2EAE-D748-74A5-171644A70955}"/>
          </ac:picMkLst>
        </pc:picChg>
        <pc:picChg chg="del">
          <ac:chgData name="Jowett, Lee" userId="5e02011e-322d-435a-a52f-8257a8be825d" providerId="ADAL" clId="{0F02D3C1-FBBA-47E5-9D3F-8D38EF65D105}" dt="2026-04-22T14:15:13.113" v="1158" actId="478"/>
          <ac:picMkLst>
            <pc:docMk/>
            <pc:sldMk cId="3085930267" sldId="592"/>
            <ac:picMk id="6" creationId="{43CC9B37-366F-5D41-7B52-9B2D4298CB8C}"/>
          </ac:picMkLst>
        </pc:picChg>
        <pc:picChg chg="del">
          <ac:chgData name="Jowett, Lee" userId="5e02011e-322d-435a-a52f-8257a8be825d" providerId="ADAL" clId="{0F02D3C1-FBBA-47E5-9D3F-8D38EF65D105}" dt="2026-04-22T14:15:13.113" v="1158" actId="478"/>
          <ac:picMkLst>
            <pc:docMk/>
            <pc:sldMk cId="3085930267" sldId="592"/>
            <ac:picMk id="7" creationId="{9A400A13-41CF-5B36-E3EC-5B0C88568DDC}"/>
          </ac:picMkLst>
        </pc:picChg>
        <pc:picChg chg="del">
          <ac:chgData name="Jowett, Lee" userId="5e02011e-322d-435a-a52f-8257a8be825d" providerId="ADAL" clId="{0F02D3C1-FBBA-47E5-9D3F-8D38EF65D105}" dt="2026-04-22T14:15:13.113" v="1158" actId="478"/>
          <ac:picMkLst>
            <pc:docMk/>
            <pc:sldMk cId="3085930267" sldId="592"/>
            <ac:picMk id="8" creationId="{3057FB13-45A2-DD75-2325-92479C1B6786}"/>
          </ac:picMkLst>
        </pc:picChg>
        <pc:picChg chg="add mod">
          <ac:chgData name="Jowett, Lee" userId="5e02011e-322d-435a-a52f-8257a8be825d" providerId="ADAL" clId="{0F02D3C1-FBBA-47E5-9D3F-8D38EF65D105}" dt="2026-04-22T14:15:13.895" v="1159"/>
          <ac:picMkLst>
            <pc:docMk/>
            <pc:sldMk cId="3085930267" sldId="592"/>
            <ac:picMk id="12" creationId="{453710DB-006D-01C9-7A96-E44EDC0C7E91}"/>
          </ac:picMkLst>
        </pc:picChg>
      </pc:sldChg>
      <pc:sldChg chg="addSp delSp modSp add mod ord">
        <pc:chgData name="Jowett, Lee" userId="5e02011e-322d-435a-a52f-8257a8be825d" providerId="ADAL" clId="{0F02D3C1-FBBA-47E5-9D3F-8D38EF65D105}" dt="2026-04-22T14:20:41.165" v="1417"/>
        <pc:sldMkLst>
          <pc:docMk/>
          <pc:sldMk cId="2652694912" sldId="593"/>
        </pc:sldMkLst>
        <pc:spChg chg="mod">
          <ac:chgData name="Jowett, Lee" userId="5e02011e-322d-435a-a52f-8257a8be825d" providerId="ADAL" clId="{0F02D3C1-FBBA-47E5-9D3F-8D38EF65D105}" dt="2026-04-22T14:16:39.824" v="1339" actId="14100"/>
          <ac:spMkLst>
            <pc:docMk/>
            <pc:sldMk cId="2652694912" sldId="593"/>
            <ac:spMk id="2" creationId="{24022DBE-AA68-71D5-83A9-ECFF46403FE1}"/>
          </ac:spMkLst>
        </pc:spChg>
        <pc:spChg chg="mod">
          <ac:chgData name="Jowett, Lee" userId="5e02011e-322d-435a-a52f-8257a8be825d" providerId="ADAL" clId="{0F02D3C1-FBBA-47E5-9D3F-8D38EF65D105}" dt="2026-04-22T14:16:42.240" v="1340" actId="14100"/>
          <ac:spMkLst>
            <pc:docMk/>
            <pc:sldMk cId="2652694912" sldId="593"/>
            <ac:spMk id="11" creationId="{AB55A181-7E3C-19BB-3BF1-70E012A1AC96}"/>
          </ac:spMkLst>
        </pc:spChg>
        <pc:picChg chg="del">
          <ac:chgData name="Jowett, Lee" userId="5e02011e-322d-435a-a52f-8257a8be825d" providerId="ADAL" clId="{0F02D3C1-FBBA-47E5-9D3F-8D38EF65D105}" dt="2026-04-22T14:15:07.430" v="1156" actId="478"/>
          <ac:picMkLst>
            <pc:docMk/>
            <pc:sldMk cId="2652694912" sldId="593"/>
            <ac:picMk id="4" creationId="{993B9B7D-280D-7EEC-98C9-56450E1F6C1B}"/>
          </ac:picMkLst>
        </pc:picChg>
        <pc:picChg chg="del">
          <ac:chgData name="Jowett, Lee" userId="5e02011e-322d-435a-a52f-8257a8be825d" providerId="ADAL" clId="{0F02D3C1-FBBA-47E5-9D3F-8D38EF65D105}" dt="2026-04-22T14:15:07.430" v="1156" actId="478"/>
          <ac:picMkLst>
            <pc:docMk/>
            <pc:sldMk cId="2652694912" sldId="593"/>
            <ac:picMk id="5" creationId="{5340438B-D661-E9AB-266F-240DAE11832E}"/>
          </ac:picMkLst>
        </pc:picChg>
        <pc:picChg chg="del">
          <ac:chgData name="Jowett, Lee" userId="5e02011e-322d-435a-a52f-8257a8be825d" providerId="ADAL" clId="{0F02D3C1-FBBA-47E5-9D3F-8D38EF65D105}" dt="2026-04-22T14:15:07.430" v="1156" actId="478"/>
          <ac:picMkLst>
            <pc:docMk/>
            <pc:sldMk cId="2652694912" sldId="593"/>
            <ac:picMk id="6" creationId="{72C2FBF3-FFD5-8107-3DDB-02BAE9B82D87}"/>
          </ac:picMkLst>
        </pc:picChg>
        <pc:picChg chg="del">
          <ac:chgData name="Jowett, Lee" userId="5e02011e-322d-435a-a52f-8257a8be825d" providerId="ADAL" clId="{0F02D3C1-FBBA-47E5-9D3F-8D38EF65D105}" dt="2026-04-22T14:15:07.430" v="1156" actId="478"/>
          <ac:picMkLst>
            <pc:docMk/>
            <pc:sldMk cId="2652694912" sldId="593"/>
            <ac:picMk id="7" creationId="{6926E30A-FC65-D823-6E85-0C8704398125}"/>
          </ac:picMkLst>
        </pc:picChg>
        <pc:picChg chg="del">
          <ac:chgData name="Jowett, Lee" userId="5e02011e-322d-435a-a52f-8257a8be825d" providerId="ADAL" clId="{0F02D3C1-FBBA-47E5-9D3F-8D38EF65D105}" dt="2026-04-22T14:15:07.430" v="1156" actId="478"/>
          <ac:picMkLst>
            <pc:docMk/>
            <pc:sldMk cId="2652694912" sldId="593"/>
            <ac:picMk id="8" creationId="{E71C98DE-D6C5-E5E4-FF1E-DA859F3A8EEC}"/>
          </ac:picMkLst>
        </pc:picChg>
        <pc:picChg chg="add mod">
          <ac:chgData name="Jowett, Lee" userId="5e02011e-322d-435a-a52f-8257a8be825d" providerId="ADAL" clId="{0F02D3C1-FBBA-47E5-9D3F-8D38EF65D105}" dt="2026-04-22T14:15:07.826" v="1157"/>
          <ac:picMkLst>
            <pc:docMk/>
            <pc:sldMk cId="2652694912" sldId="593"/>
            <ac:picMk id="12" creationId="{5264EDDB-C708-CC76-712B-E4E56BC4F45E}"/>
          </ac:picMkLst>
        </pc:picChg>
      </pc:sldChg>
      <pc:sldChg chg="modSp add mod ord">
        <pc:chgData name="Jowett, Lee" userId="5e02011e-322d-435a-a52f-8257a8be825d" providerId="ADAL" clId="{0F02D3C1-FBBA-47E5-9D3F-8D38EF65D105}" dt="2026-04-22T16:28:38.807" v="2325" actId="403"/>
        <pc:sldMkLst>
          <pc:docMk/>
          <pc:sldMk cId="4134339852" sldId="594"/>
        </pc:sldMkLst>
        <pc:spChg chg="mod">
          <ac:chgData name="Jowett, Lee" userId="5e02011e-322d-435a-a52f-8257a8be825d" providerId="ADAL" clId="{0F02D3C1-FBBA-47E5-9D3F-8D38EF65D105}" dt="2026-04-22T14:17:21.929" v="1365" actId="20577"/>
          <ac:spMkLst>
            <pc:docMk/>
            <pc:sldMk cId="4134339852" sldId="594"/>
            <ac:spMk id="2" creationId="{77B9FCA8-832A-943F-B7F7-03147E569946}"/>
          </ac:spMkLst>
        </pc:spChg>
        <pc:spChg chg="mod">
          <ac:chgData name="Jowett, Lee" userId="5e02011e-322d-435a-a52f-8257a8be825d" providerId="ADAL" clId="{0F02D3C1-FBBA-47E5-9D3F-8D38EF65D105}" dt="2026-04-22T16:28:38.807" v="2325" actId="403"/>
          <ac:spMkLst>
            <pc:docMk/>
            <pc:sldMk cId="4134339852" sldId="594"/>
            <ac:spMk id="11" creationId="{BF3C3B85-AFDF-197B-F3C9-D929B76A858C}"/>
          </ac:spMkLst>
        </pc:spChg>
      </pc:sldChg>
      <pc:sldChg chg="modSp add mod ord">
        <pc:chgData name="Jowett, Lee" userId="5e02011e-322d-435a-a52f-8257a8be825d" providerId="ADAL" clId="{0F02D3C1-FBBA-47E5-9D3F-8D38EF65D105}" dt="2026-04-22T14:20:59.798" v="1425"/>
        <pc:sldMkLst>
          <pc:docMk/>
          <pc:sldMk cId="4052726860" sldId="595"/>
        </pc:sldMkLst>
        <pc:spChg chg="mod">
          <ac:chgData name="Jowett, Lee" userId="5e02011e-322d-435a-a52f-8257a8be825d" providerId="ADAL" clId="{0F02D3C1-FBBA-47E5-9D3F-8D38EF65D105}" dt="2026-04-22T14:20:55.531" v="1423" actId="20577"/>
          <ac:spMkLst>
            <pc:docMk/>
            <pc:sldMk cId="4052726860" sldId="595"/>
            <ac:spMk id="2" creationId="{D58889B4-AD4E-9AE8-640D-E96DD16870C4}"/>
          </ac:spMkLst>
        </pc:spChg>
      </pc:sldChg>
      <pc:sldChg chg="delSp modSp add mod">
        <pc:chgData name="Jowett, Lee" userId="5e02011e-322d-435a-a52f-8257a8be825d" providerId="ADAL" clId="{0F02D3C1-FBBA-47E5-9D3F-8D38EF65D105}" dt="2026-04-22T16:35:38.419" v="2568" actId="1076"/>
        <pc:sldMkLst>
          <pc:docMk/>
          <pc:sldMk cId="997990125" sldId="596"/>
        </pc:sldMkLst>
        <pc:spChg chg="mod">
          <ac:chgData name="Jowett, Lee" userId="5e02011e-322d-435a-a52f-8257a8be825d" providerId="ADAL" clId="{0F02D3C1-FBBA-47E5-9D3F-8D38EF65D105}" dt="2026-04-22T16:35:38.419" v="2568" actId="1076"/>
          <ac:spMkLst>
            <pc:docMk/>
            <pc:sldMk cId="997990125" sldId="596"/>
            <ac:spMk id="2" creationId="{EB16E8DF-D4AB-78FD-BD8A-B943AAAD31E3}"/>
          </ac:spMkLst>
        </pc:spChg>
        <pc:spChg chg="del">
          <ac:chgData name="Jowett, Lee" userId="5e02011e-322d-435a-a52f-8257a8be825d" providerId="ADAL" clId="{0F02D3C1-FBBA-47E5-9D3F-8D38EF65D105}" dt="2026-04-22T16:35:19.669" v="2538" actId="478"/>
          <ac:spMkLst>
            <pc:docMk/>
            <pc:sldMk cId="997990125" sldId="596"/>
            <ac:spMk id="11" creationId="{09DE0C46-835A-80BC-0A08-5C4A638D10EE}"/>
          </ac:spMkLst>
        </pc:spChg>
      </pc:sldChg>
      <pc:sldChg chg="modSp add mod ord">
        <pc:chgData name="Jowett, Lee" userId="5e02011e-322d-435a-a52f-8257a8be825d" providerId="ADAL" clId="{0F02D3C1-FBBA-47E5-9D3F-8D38EF65D105}" dt="2026-04-22T16:38:29.235" v="2860" actId="14100"/>
        <pc:sldMkLst>
          <pc:docMk/>
          <pc:sldMk cId="2378867907" sldId="597"/>
        </pc:sldMkLst>
        <pc:spChg chg="mod">
          <ac:chgData name="Jowett, Lee" userId="5e02011e-322d-435a-a52f-8257a8be825d" providerId="ADAL" clId="{0F02D3C1-FBBA-47E5-9D3F-8D38EF65D105}" dt="2026-04-22T16:37:06.858" v="2775" actId="1076"/>
          <ac:spMkLst>
            <pc:docMk/>
            <pc:sldMk cId="2378867907" sldId="597"/>
            <ac:spMk id="2" creationId="{CFB30895-C2C7-7FD3-2B4D-44C1E483CBB2}"/>
          </ac:spMkLst>
        </pc:spChg>
        <pc:spChg chg="mod">
          <ac:chgData name="Jowett, Lee" userId="5e02011e-322d-435a-a52f-8257a8be825d" providerId="ADAL" clId="{0F02D3C1-FBBA-47E5-9D3F-8D38EF65D105}" dt="2026-04-22T16:38:29.235" v="2860" actId="14100"/>
          <ac:spMkLst>
            <pc:docMk/>
            <pc:sldMk cId="2378867907" sldId="597"/>
            <ac:spMk id="11" creationId="{9ECC5B0E-CA40-3160-5280-969CC91C63F5}"/>
          </ac:spMkLst>
        </pc:spChg>
      </pc:sldChg>
      <pc:sldChg chg="delSp modSp add mod">
        <pc:chgData name="Jowett, Lee" userId="5e02011e-322d-435a-a52f-8257a8be825d" providerId="ADAL" clId="{0F02D3C1-FBBA-47E5-9D3F-8D38EF65D105}" dt="2026-04-22T19:46:54.432" v="3711" actId="478"/>
        <pc:sldMkLst>
          <pc:docMk/>
          <pc:sldMk cId="2144883375" sldId="598"/>
        </pc:sldMkLst>
        <pc:spChg chg="mod">
          <ac:chgData name="Jowett, Lee" userId="5e02011e-322d-435a-a52f-8257a8be825d" providerId="ADAL" clId="{0F02D3C1-FBBA-47E5-9D3F-8D38EF65D105}" dt="2026-04-22T19:46:52.967" v="3710" actId="1076"/>
          <ac:spMkLst>
            <pc:docMk/>
            <pc:sldMk cId="2144883375" sldId="598"/>
            <ac:spMk id="2" creationId="{94F9DB9B-D8A1-CB08-0AB5-B2366789DE24}"/>
          </ac:spMkLst>
        </pc:spChg>
        <pc:spChg chg="del">
          <ac:chgData name="Jowett, Lee" userId="5e02011e-322d-435a-a52f-8257a8be825d" providerId="ADAL" clId="{0F02D3C1-FBBA-47E5-9D3F-8D38EF65D105}" dt="2026-04-22T19:46:54.432" v="3711" actId="478"/>
          <ac:spMkLst>
            <pc:docMk/>
            <pc:sldMk cId="2144883375" sldId="598"/>
            <ac:spMk id="11" creationId="{1A246004-51D6-55E3-C844-157BDDECB2F8}"/>
          </ac:spMkLst>
        </pc:spChg>
      </pc:sldChg>
      <pc:sldChg chg="new del">
        <pc:chgData name="Jowett, Lee" userId="5e02011e-322d-435a-a52f-8257a8be825d" providerId="ADAL" clId="{0F02D3C1-FBBA-47E5-9D3F-8D38EF65D105}" dt="2026-04-22T19:47:14.626" v="3715" actId="47"/>
        <pc:sldMkLst>
          <pc:docMk/>
          <pc:sldMk cId="3059015464" sldId="599"/>
        </pc:sldMkLst>
      </pc:sldChg>
      <pc:sldChg chg="delSp modSp add mod">
        <pc:chgData name="Jowett, Lee" userId="5e02011e-322d-435a-a52f-8257a8be825d" providerId="ADAL" clId="{0F02D3C1-FBBA-47E5-9D3F-8D38EF65D105}" dt="2026-04-22T19:47:10.204" v="3714" actId="1076"/>
        <pc:sldMkLst>
          <pc:docMk/>
          <pc:sldMk cId="3643427237" sldId="600"/>
        </pc:sldMkLst>
        <pc:spChg chg="mod">
          <ac:chgData name="Jowett, Lee" userId="5e02011e-322d-435a-a52f-8257a8be825d" providerId="ADAL" clId="{0F02D3C1-FBBA-47E5-9D3F-8D38EF65D105}" dt="2026-04-22T19:47:10.204" v="3714" actId="1076"/>
          <ac:spMkLst>
            <pc:docMk/>
            <pc:sldMk cId="3643427237" sldId="600"/>
            <ac:spMk id="2" creationId="{2AA3AD2D-EC8C-21D9-8911-093847C901D8}"/>
          </ac:spMkLst>
        </pc:spChg>
        <pc:spChg chg="del">
          <ac:chgData name="Jowett, Lee" userId="5e02011e-322d-435a-a52f-8257a8be825d" providerId="ADAL" clId="{0F02D3C1-FBBA-47E5-9D3F-8D38EF65D105}" dt="2026-04-22T19:47:06.425" v="3713" actId="478"/>
          <ac:spMkLst>
            <pc:docMk/>
            <pc:sldMk cId="3643427237" sldId="600"/>
            <ac:spMk id="11" creationId="{F6346868-EE7D-FD21-8DE5-584F2957A412}"/>
          </ac:spMkLst>
        </pc:spChg>
      </pc:sldChg>
      <pc:sldChg chg="delSp modSp add mod">
        <pc:chgData name="Jowett, Lee" userId="5e02011e-322d-435a-a52f-8257a8be825d" providerId="ADAL" clId="{0F02D3C1-FBBA-47E5-9D3F-8D38EF65D105}" dt="2026-04-22T14:22:53.932" v="1602" actId="1076"/>
        <pc:sldMkLst>
          <pc:docMk/>
          <pc:sldMk cId="3697706027" sldId="601"/>
        </pc:sldMkLst>
        <pc:spChg chg="mod">
          <ac:chgData name="Jowett, Lee" userId="5e02011e-322d-435a-a52f-8257a8be825d" providerId="ADAL" clId="{0F02D3C1-FBBA-47E5-9D3F-8D38EF65D105}" dt="2026-04-22T14:22:53.932" v="1602" actId="1076"/>
          <ac:spMkLst>
            <pc:docMk/>
            <pc:sldMk cId="3697706027" sldId="601"/>
            <ac:spMk id="2" creationId="{05EDA3D8-AFEB-1B9A-505B-256EA8458729}"/>
          </ac:spMkLst>
        </pc:spChg>
        <pc:spChg chg="del">
          <ac:chgData name="Jowett, Lee" userId="5e02011e-322d-435a-a52f-8257a8be825d" providerId="ADAL" clId="{0F02D3C1-FBBA-47E5-9D3F-8D38EF65D105}" dt="2026-04-22T14:22:38.200" v="1591" actId="478"/>
          <ac:spMkLst>
            <pc:docMk/>
            <pc:sldMk cId="3697706027" sldId="601"/>
            <ac:spMk id="11" creationId="{CB81B2D8-FD9A-779D-39A0-8EC366C548E3}"/>
          </ac:spMkLst>
        </pc:spChg>
      </pc:sldChg>
      <pc:sldChg chg="modSp add mod ord">
        <pc:chgData name="Jowett, Lee" userId="5e02011e-322d-435a-a52f-8257a8be825d" providerId="ADAL" clId="{0F02D3C1-FBBA-47E5-9D3F-8D38EF65D105}" dt="2026-04-22T20:12:11.578" v="4988"/>
        <pc:sldMkLst>
          <pc:docMk/>
          <pc:sldMk cId="2615942975" sldId="602"/>
        </pc:sldMkLst>
        <pc:spChg chg="mod">
          <ac:chgData name="Jowett, Lee" userId="5e02011e-322d-435a-a52f-8257a8be825d" providerId="ADAL" clId="{0F02D3C1-FBBA-47E5-9D3F-8D38EF65D105}" dt="2026-04-22T14:23:24.985" v="1629" actId="20577"/>
          <ac:spMkLst>
            <pc:docMk/>
            <pc:sldMk cId="2615942975" sldId="602"/>
            <ac:spMk id="2" creationId="{61459C72-328F-5CF1-8D8F-845A60CCDEC7}"/>
          </ac:spMkLst>
        </pc:spChg>
      </pc:sldChg>
      <pc:sldChg chg="new del">
        <pc:chgData name="Jowett, Lee" userId="5e02011e-322d-435a-a52f-8257a8be825d" providerId="ADAL" clId="{0F02D3C1-FBBA-47E5-9D3F-8D38EF65D105}" dt="2026-04-22T14:28:05.669" v="1671" actId="47"/>
        <pc:sldMkLst>
          <pc:docMk/>
          <pc:sldMk cId="3940073644" sldId="603"/>
        </pc:sldMkLst>
      </pc:sldChg>
      <pc:sldChg chg="addSp delSp modSp add mod">
        <pc:chgData name="Jowett, Lee" userId="5e02011e-322d-435a-a52f-8257a8be825d" providerId="ADAL" clId="{0F02D3C1-FBBA-47E5-9D3F-8D38EF65D105}" dt="2026-04-22T14:30:47.919" v="1894" actId="1076"/>
        <pc:sldMkLst>
          <pc:docMk/>
          <pc:sldMk cId="2511841079" sldId="604"/>
        </pc:sldMkLst>
        <pc:spChg chg="mod">
          <ac:chgData name="Jowett, Lee" userId="5e02011e-322d-435a-a52f-8257a8be825d" providerId="ADAL" clId="{0F02D3C1-FBBA-47E5-9D3F-8D38EF65D105}" dt="2026-04-22T14:30:47.919" v="1894" actId="1076"/>
          <ac:spMkLst>
            <pc:docMk/>
            <pc:sldMk cId="2511841079" sldId="604"/>
            <ac:spMk id="2" creationId="{5B28D977-18A5-7EA4-09FE-F8E8EFA0AEF5}"/>
          </ac:spMkLst>
        </pc:spChg>
        <pc:spChg chg="del mod">
          <ac:chgData name="Jowett, Lee" userId="5e02011e-322d-435a-a52f-8257a8be825d" providerId="ADAL" clId="{0F02D3C1-FBBA-47E5-9D3F-8D38EF65D105}" dt="2026-04-22T14:28:48.536" v="1817" actId="478"/>
          <ac:spMkLst>
            <pc:docMk/>
            <pc:sldMk cId="2511841079" sldId="604"/>
            <ac:spMk id="3" creationId="{5B9B8F00-A3AC-8A04-32FA-9C417F724F7C}"/>
          </ac:spMkLst>
        </pc:spChg>
        <pc:picChg chg="add mod">
          <ac:chgData name="Jowett, Lee" userId="5e02011e-322d-435a-a52f-8257a8be825d" providerId="ADAL" clId="{0F02D3C1-FBBA-47E5-9D3F-8D38EF65D105}" dt="2026-04-22T14:28:56.319" v="1819"/>
          <ac:picMkLst>
            <pc:docMk/>
            <pc:sldMk cId="2511841079" sldId="604"/>
            <ac:picMk id="7" creationId="{4F52DCE5-42BE-E30F-3582-49E0E33B923E}"/>
          </ac:picMkLst>
        </pc:picChg>
      </pc:sldChg>
      <pc:sldChg chg="modSp add mod">
        <pc:chgData name="Jowett, Lee" userId="5e02011e-322d-435a-a52f-8257a8be825d" providerId="ADAL" clId="{0F02D3C1-FBBA-47E5-9D3F-8D38EF65D105}" dt="2026-04-22T16:24:24.411" v="2084" actId="20577"/>
        <pc:sldMkLst>
          <pc:docMk/>
          <pc:sldMk cId="1989835285" sldId="605"/>
        </pc:sldMkLst>
        <pc:spChg chg="mod">
          <ac:chgData name="Jowett, Lee" userId="5e02011e-322d-435a-a52f-8257a8be825d" providerId="ADAL" clId="{0F02D3C1-FBBA-47E5-9D3F-8D38EF65D105}" dt="2026-04-22T16:21:07.885" v="1926"/>
          <ac:spMkLst>
            <pc:docMk/>
            <pc:sldMk cId="1989835285" sldId="605"/>
            <ac:spMk id="2" creationId="{A7F879FA-C7D5-8D88-845F-5594AF5C1C25}"/>
          </ac:spMkLst>
        </pc:spChg>
        <pc:spChg chg="mod">
          <ac:chgData name="Jowett, Lee" userId="5e02011e-322d-435a-a52f-8257a8be825d" providerId="ADAL" clId="{0F02D3C1-FBBA-47E5-9D3F-8D38EF65D105}" dt="2026-04-22T16:24:24.411" v="2084" actId="20577"/>
          <ac:spMkLst>
            <pc:docMk/>
            <pc:sldMk cId="1989835285" sldId="605"/>
            <ac:spMk id="11" creationId="{7F8ABD26-FF26-135E-E1A0-3D6FBF0FC5A5}"/>
          </ac:spMkLst>
        </pc:spChg>
      </pc:sldChg>
      <pc:sldChg chg="modSp add mod modAnim">
        <pc:chgData name="Jowett, Lee" userId="5e02011e-322d-435a-a52f-8257a8be825d" providerId="ADAL" clId="{0F02D3C1-FBBA-47E5-9D3F-8D38EF65D105}" dt="2026-04-22T16:34:37.309" v="2526"/>
        <pc:sldMkLst>
          <pc:docMk/>
          <pc:sldMk cId="3127957021" sldId="606"/>
        </pc:sldMkLst>
        <pc:spChg chg="mod">
          <ac:chgData name="Jowett, Lee" userId="5e02011e-322d-435a-a52f-8257a8be825d" providerId="ADAL" clId="{0F02D3C1-FBBA-47E5-9D3F-8D38EF65D105}" dt="2026-04-22T16:25:11.745" v="2102" actId="20577"/>
          <ac:spMkLst>
            <pc:docMk/>
            <pc:sldMk cId="3127957021" sldId="606"/>
            <ac:spMk id="11" creationId="{74B5353A-4355-FF7E-E92C-03E405E67BEC}"/>
          </ac:spMkLst>
        </pc:spChg>
      </pc:sldChg>
      <pc:sldChg chg="modSp add mod modAnim">
        <pc:chgData name="Jowett, Lee" userId="5e02011e-322d-435a-a52f-8257a8be825d" providerId="ADAL" clId="{0F02D3C1-FBBA-47E5-9D3F-8D38EF65D105}" dt="2026-04-22T16:34:45.542" v="2530"/>
        <pc:sldMkLst>
          <pc:docMk/>
          <pc:sldMk cId="4009713502" sldId="607"/>
        </pc:sldMkLst>
        <pc:spChg chg="mod">
          <ac:chgData name="Jowett, Lee" userId="5e02011e-322d-435a-a52f-8257a8be825d" providerId="ADAL" clId="{0F02D3C1-FBBA-47E5-9D3F-8D38EF65D105}" dt="2026-04-22T16:34:40.465" v="2528" actId="1076"/>
          <ac:spMkLst>
            <pc:docMk/>
            <pc:sldMk cId="4009713502" sldId="607"/>
            <ac:spMk id="11" creationId="{ABA77BD8-23DC-F0F4-34E2-5C138376BDC3}"/>
          </ac:spMkLst>
        </pc:spChg>
      </pc:sldChg>
      <pc:sldChg chg="modSp add mod">
        <pc:chgData name="Jowett, Lee" userId="5e02011e-322d-435a-a52f-8257a8be825d" providerId="ADAL" clId="{0F02D3C1-FBBA-47E5-9D3F-8D38EF65D105}" dt="2026-04-22T16:26:05.880" v="2115" actId="5793"/>
        <pc:sldMkLst>
          <pc:docMk/>
          <pc:sldMk cId="3357212893" sldId="608"/>
        </pc:sldMkLst>
        <pc:spChg chg="mod">
          <ac:chgData name="Jowett, Lee" userId="5e02011e-322d-435a-a52f-8257a8be825d" providerId="ADAL" clId="{0F02D3C1-FBBA-47E5-9D3F-8D38EF65D105}" dt="2026-04-22T16:26:05.880" v="2115" actId="5793"/>
          <ac:spMkLst>
            <pc:docMk/>
            <pc:sldMk cId="3357212893" sldId="608"/>
            <ac:spMk id="11" creationId="{F98D8DDA-2C18-AEDC-6E23-8AFCCFDFB621}"/>
          </ac:spMkLst>
        </pc:spChg>
      </pc:sldChg>
      <pc:sldChg chg="addSp delSp modSp add mod modAnim">
        <pc:chgData name="Jowett, Lee" userId="5e02011e-322d-435a-a52f-8257a8be825d" providerId="ADAL" clId="{0F02D3C1-FBBA-47E5-9D3F-8D38EF65D105}" dt="2026-04-22T20:05:21.038" v="4985" actId="20577"/>
        <pc:sldMkLst>
          <pc:docMk/>
          <pc:sldMk cId="145186198" sldId="609"/>
        </pc:sldMkLst>
        <pc:spChg chg="mod">
          <ac:chgData name="Jowett, Lee" userId="5e02011e-322d-435a-a52f-8257a8be825d" providerId="ADAL" clId="{0F02D3C1-FBBA-47E5-9D3F-8D38EF65D105}" dt="2026-04-22T16:34:08.082" v="2521" actId="1076"/>
          <ac:spMkLst>
            <pc:docMk/>
            <pc:sldMk cId="145186198" sldId="609"/>
            <ac:spMk id="2" creationId="{1AD43D0F-FFB2-6BA1-F747-BAE93F13FBA6}"/>
          </ac:spMkLst>
        </pc:spChg>
        <pc:spChg chg="add">
          <ac:chgData name="Jowett, Lee" userId="5e02011e-322d-435a-a52f-8257a8be825d" providerId="ADAL" clId="{0F02D3C1-FBBA-47E5-9D3F-8D38EF65D105}" dt="2026-04-22T16:31:58.691" v="2339"/>
          <ac:spMkLst>
            <pc:docMk/>
            <pc:sldMk cId="145186198" sldId="609"/>
            <ac:spMk id="4" creationId="{EC92BFB6-0162-0D4C-D0F4-88B7B5534FDB}"/>
          </ac:spMkLst>
        </pc:spChg>
        <pc:spChg chg="add mod">
          <ac:chgData name="Jowett, Lee" userId="5e02011e-322d-435a-a52f-8257a8be825d" providerId="ADAL" clId="{0F02D3C1-FBBA-47E5-9D3F-8D38EF65D105}" dt="2026-04-22T20:05:21.038" v="4985" actId="20577"/>
          <ac:spMkLst>
            <pc:docMk/>
            <pc:sldMk cId="145186198" sldId="609"/>
            <ac:spMk id="5" creationId="{4BC26528-3079-C15E-CC18-157E710DC701}"/>
          </ac:spMkLst>
        </pc:spChg>
        <pc:spChg chg="del mod">
          <ac:chgData name="Jowett, Lee" userId="5e02011e-322d-435a-a52f-8257a8be825d" providerId="ADAL" clId="{0F02D3C1-FBBA-47E5-9D3F-8D38EF65D105}" dt="2026-04-22T16:32:03.541" v="2344"/>
          <ac:spMkLst>
            <pc:docMk/>
            <pc:sldMk cId="145186198" sldId="609"/>
            <ac:spMk id="13" creationId="{8CB72482-ECD3-32DD-78BC-757EE89C76B7}"/>
          </ac:spMkLst>
        </pc:spChg>
      </pc:sldChg>
      <pc:sldChg chg="new del">
        <pc:chgData name="Jowett, Lee" userId="5e02011e-322d-435a-a52f-8257a8be825d" providerId="ADAL" clId="{0F02D3C1-FBBA-47E5-9D3F-8D38EF65D105}" dt="2026-04-22T16:39:56.616" v="2867" actId="47"/>
        <pc:sldMkLst>
          <pc:docMk/>
          <pc:sldMk cId="1683323726" sldId="610"/>
        </pc:sldMkLst>
      </pc:sldChg>
      <pc:sldChg chg="addSp delSp modSp add mod ord chgLayout">
        <pc:chgData name="Jowett, Lee" userId="5e02011e-322d-435a-a52f-8257a8be825d" providerId="ADAL" clId="{0F02D3C1-FBBA-47E5-9D3F-8D38EF65D105}" dt="2026-04-22T16:50:09.004" v="3337" actId="113"/>
        <pc:sldMkLst>
          <pc:docMk/>
          <pc:sldMk cId="1022499435" sldId="611"/>
        </pc:sldMkLst>
        <pc:spChg chg="del mod">
          <ac:chgData name="Jowett, Lee" userId="5e02011e-322d-435a-a52f-8257a8be825d" providerId="ADAL" clId="{0F02D3C1-FBBA-47E5-9D3F-8D38EF65D105}" dt="2026-04-22T16:45:42.705" v="2894"/>
          <ac:spMkLst>
            <pc:docMk/>
            <pc:sldMk cId="1022499435" sldId="611"/>
            <ac:spMk id="2" creationId="{6921992A-B402-BDE3-4FA5-6226A32E2B08}"/>
          </ac:spMkLst>
        </pc:spChg>
        <pc:spChg chg="add mod ord">
          <ac:chgData name="Jowett, Lee" userId="5e02011e-322d-435a-a52f-8257a8be825d" providerId="ADAL" clId="{0F02D3C1-FBBA-47E5-9D3F-8D38EF65D105}" dt="2026-04-22T16:50:09.004" v="3337" actId="113"/>
          <ac:spMkLst>
            <pc:docMk/>
            <pc:sldMk cId="1022499435" sldId="611"/>
            <ac:spMk id="4" creationId="{C3F320C9-191D-A167-06A6-F83ECB97FEE9}"/>
          </ac:spMkLst>
        </pc:spChg>
        <pc:spChg chg="mod ord">
          <ac:chgData name="Jowett, Lee" userId="5e02011e-322d-435a-a52f-8257a8be825d" providerId="ADAL" clId="{0F02D3C1-FBBA-47E5-9D3F-8D38EF65D105}" dt="2026-04-22T16:46:21.896" v="2933" actId="20577"/>
          <ac:spMkLst>
            <pc:docMk/>
            <pc:sldMk cId="1022499435" sldId="611"/>
            <ac:spMk id="13" creationId="{219E9EAF-9745-A2D6-F507-17BFD0EC5C59}"/>
          </ac:spMkLst>
        </pc:spChg>
      </pc:sldChg>
      <pc:sldChg chg="modSp add mod">
        <pc:chgData name="Jowett, Lee" userId="5e02011e-322d-435a-a52f-8257a8be825d" providerId="ADAL" clId="{0F02D3C1-FBBA-47E5-9D3F-8D38EF65D105}" dt="2026-04-22T20:04:28.157" v="4958" actId="20577"/>
        <pc:sldMkLst>
          <pc:docMk/>
          <pc:sldMk cId="3232534986" sldId="612"/>
        </pc:sldMkLst>
        <pc:spChg chg="mod">
          <ac:chgData name="Jowett, Lee" userId="5e02011e-322d-435a-a52f-8257a8be825d" providerId="ADAL" clId="{0F02D3C1-FBBA-47E5-9D3F-8D38EF65D105}" dt="2026-04-22T20:04:28.157" v="4958" actId="20577"/>
          <ac:spMkLst>
            <pc:docMk/>
            <pc:sldMk cId="3232534986" sldId="612"/>
            <ac:spMk id="3" creationId="{529CE30C-F639-8EBC-3DA3-BDF1768814A1}"/>
          </ac:spMkLst>
        </pc:spChg>
      </pc:sldChg>
      <pc:sldChg chg="addSp modSp add mod ord chgLayout">
        <pc:chgData name="Jowett, Lee" userId="5e02011e-322d-435a-a52f-8257a8be825d" providerId="ADAL" clId="{0F02D3C1-FBBA-47E5-9D3F-8D38EF65D105}" dt="2026-04-22T19:51:28.548" v="4188"/>
        <pc:sldMkLst>
          <pc:docMk/>
          <pc:sldMk cId="3288105821" sldId="613"/>
        </pc:sldMkLst>
        <pc:spChg chg="mod ord">
          <ac:chgData name="Jowett, Lee" userId="5e02011e-322d-435a-a52f-8257a8be825d" providerId="ADAL" clId="{0F02D3C1-FBBA-47E5-9D3F-8D38EF65D105}" dt="2026-04-22T19:47:39.085" v="3728" actId="700"/>
          <ac:spMkLst>
            <pc:docMk/>
            <pc:sldMk cId="3288105821" sldId="613"/>
            <ac:spMk id="2" creationId="{7ADEE994-82DE-12A4-3181-60B257CF7B7D}"/>
          </ac:spMkLst>
        </pc:spChg>
        <pc:spChg chg="add mod ord">
          <ac:chgData name="Jowett, Lee" userId="5e02011e-322d-435a-a52f-8257a8be825d" providerId="ADAL" clId="{0F02D3C1-FBBA-47E5-9D3F-8D38EF65D105}" dt="2026-04-22T19:50:26.491" v="4185" actId="20577"/>
          <ac:spMkLst>
            <pc:docMk/>
            <pc:sldMk cId="3288105821" sldId="613"/>
            <ac:spMk id="4" creationId="{74CF3907-519D-74B0-8D0C-B47D346D4B4B}"/>
          </ac:spMkLst>
        </pc:spChg>
      </pc:sldChg>
      <pc:sldChg chg="new del">
        <pc:chgData name="Jowett, Lee" userId="5e02011e-322d-435a-a52f-8257a8be825d" providerId="ADAL" clId="{0F02D3C1-FBBA-47E5-9D3F-8D38EF65D105}" dt="2026-04-22T19:52:07.481" v="4299" actId="47"/>
        <pc:sldMkLst>
          <pc:docMk/>
          <pc:sldMk cId="2535670000" sldId="614"/>
        </pc:sldMkLst>
      </pc:sldChg>
      <pc:sldChg chg="modSp add mod ord">
        <pc:chgData name="Jowett, Lee" userId="5e02011e-322d-435a-a52f-8257a8be825d" providerId="ADAL" clId="{0F02D3C1-FBBA-47E5-9D3F-8D38EF65D105}" dt="2026-04-22T20:17:02.561" v="5026"/>
        <pc:sldMkLst>
          <pc:docMk/>
          <pc:sldMk cId="598261887" sldId="615"/>
        </pc:sldMkLst>
        <pc:spChg chg="mod">
          <ac:chgData name="Jowett, Lee" userId="5e02011e-322d-435a-a52f-8257a8be825d" providerId="ADAL" clId="{0F02D3C1-FBBA-47E5-9D3F-8D38EF65D105}" dt="2026-04-22T19:51:40.580" v="4221" actId="20577"/>
          <ac:spMkLst>
            <pc:docMk/>
            <pc:sldMk cId="598261887" sldId="615"/>
            <ac:spMk id="2" creationId="{6B6C2F3A-50CC-24A0-7156-C150C55D8C9A}"/>
          </ac:spMkLst>
        </pc:spChg>
        <pc:spChg chg="mod">
          <ac:chgData name="Jowett, Lee" userId="5e02011e-322d-435a-a52f-8257a8be825d" providerId="ADAL" clId="{0F02D3C1-FBBA-47E5-9D3F-8D38EF65D105}" dt="2026-04-22T19:52:05.894" v="4298" actId="14100"/>
          <ac:spMkLst>
            <pc:docMk/>
            <pc:sldMk cId="598261887" sldId="615"/>
            <ac:spMk id="4" creationId="{F1CE215E-3B68-89CF-1EE2-DDF16C08FE19}"/>
          </ac:spMkLst>
        </pc:spChg>
      </pc:sldChg>
      <pc:sldChg chg="new del">
        <pc:chgData name="Jowett, Lee" userId="5e02011e-322d-435a-a52f-8257a8be825d" providerId="ADAL" clId="{0F02D3C1-FBBA-47E5-9D3F-8D38EF65D105}" dt="2026-04-22T19:54:26.585" v="4400" actId="47"/>
        <pc:sldMkLst>
          <pc:docMk/>
          <pc:sldMk cId="554641127" sldId="616"/>
        </pc:sldMkLst>
      </pc:sldChg>
      <pc:sldChg chg="addSp delSp modSp add mod">
        <pc:chgData name="Jowett, Lee" userId="5e02011e-322d-435a-a52f-8257a8be825d" providerId="ADAL" clId="{0F02D3C1-FBBA-47E5-9D3F-8D38EF65D105}" dt="2026-04-22T20:02:57.453" v="4921" actId="1035"/>
        <pc:sldMkLst>
          <pc:docMk/>
          <pc:sldMk cId="363651181" sldId="617"/>
        </pc:sldMkLst>
        <pc:spChg chg="mod">
          <ac:chgData name="Jowett, Lee" userId="5e02011e-322d-435a-a52f-8257a8be825d" providerId="ADAL" clId="{0F02D3C1-FBBA-47E5-9D3F-8D38EF65D105}" dt="2026-04-22T19:54:33.773" v="4408" actId="20577"/>
          <ac:spMkLst>
            <pc:docMk/>
            <pc:sldMk cId="363651181" sldId="617"/>
            <ac:spMk id="2" creationId="{109E95FE-8CF8-9F94-708C-FE5D7A91C824}"/>
          </ac:spMkLst>
        </pc:spChg>
        <pc:spChg chg="add mod">
          <ac:chgData name="Jowett, Lee" userId="5e02011e-322d-435a-a52f-8257a8be825d" providerId="ADAL" clId="{0F02D3C1-FBBA-47E5-9D3F-8D38EF65D105}" dt="2026-04-22T20:02:57.453" v="4921" actId="1035"/>
          <ac:spMkLst>
            <pc:docMk/>
            <pc:sldMk cId="363651181" sldId="617"/>
            <ac:spMk id="4" creationId="{662127F1-CFE2-A0F3-8C1E-FD6F272944C6}"/>
          </ac:spMkLst>
        </pc:spChg>
        <pc:spChg chg="add mod">
          <ac:chgData name="Jowett, Lee" userId="5e02011e-322d-435a-a52f-8257a8be825d" providerId="ADAL" clId="{0F02D3C1-FBBA-47E5-9D3F-8D38EF65D105}" dt="2026-04-22T20:02:57.453" v="4921" actId="1035"/>
          <ac:spMkLst>
            <pc:docMk/>
            <pc:sldMk cId="363651181" sldId="617"/>
            <ac:spMk id="5" creationId="{E0052015-E28B-9B13-A16E-6D10EAFDEE3D}"/>
          </ac:spMkLst>
        </pc:spChg>
        <pc:spChg chg="add mod">
          <ac:chgData name="Jowett, Lee" userId="5e02011e-322d-435a-a52f-8257a8be825d" providerId="ADAL" clId="{0F02D3C1-FBBA-47E5-9D3F-8D38EF65D105}" dt="2026-04-22T20:02:57.453" v="4921" actId="1035"/>
          <ac:spMkLst>
            <pc:docMk/>
            <pc:sldMk cId="363651181" sldId="617"/>
            <ac:spMk id="6" creationId="{496EF349-4423-CFEA-CC37-5F3BF67003CF}"/>
          </ac:spMkLst>
        </pc:spChg>
        <pc:graphicFrameChg chg="add del mod modGraphic">
          <ac:chgData name="Jowett, Lee" userId="5e02011e-322d-435a-a52f-8257a8be825d" providerId="ADAL" clId="{0F02D3C1-FBBA-47E5-9D3F-8D38EF65D105}" dt="2026-04-22T19:55:48.734" v="4506" actId="478"/>
          <ac:graphicFrameMkLst>
            <pc:docMk/>
            <pc:sldMk cId="363651181" sldId="617"/>
            <ac:graphicFrameMk id="3" creationId="{CF4724CB-5D3D-A36D-D663-091C59A85D50}"/>
          </ac:graphicFrameMkLst>
        </pc:graphicFrameChg>
        <pc:graphicFrameChg chg="add mod modGraphic">
          <ac:chgData name="Jowett, Lee" userId="5e02011e-322d-435a-a52f-8257a8be825d" providerId="ADAL" clId="{0F02D3C1-FBBA-47E5-9D3F-8D38EF65D105}" dt="2026-04-22T20:02:57.453" v="4921" actId="1035"/>
          <ac:graphicFrameMkLst>
            <pc:docMk/>
            <pc:sldMk cId="363651181" sldId="617"/>
            <ac:graphicFrameMk id="7" creationId="{D1CFEBF1-ABDF-487A-F45D-8E72CF3BD3FD}"/>
          </ac:graphicFrameMkLst>
        </pc:graphicFrameChg>
        <pc:picChg chg="del">
          <ac:chgData name="Jowett, Lee" userId="5e02011e-322d-435a-a52f-8257a8be825d" providerId="ADAL" clId="{0F02D3C1-FBBA-47E5-9D3F-8D38EF65D105}" dt="2026-04-22T19:54:35.338" v="4409" actId="478"/>
          <ac:picMkLst>
            <pc:docMk/>
            <pc:sldMk cId="363651181" sldId="617"/>
            <ac:picMk id="11" creationId="{C438635B-755F-BC0F-B77D-F8E8F4D30AB0}"/>
          </ac:picMkLst>
        </pc:picChg>
        <pc:picChg chg="add mod">
          <ac:chgData name="Jowett, Lee" userId="5e02011e-322d-435a-a52f-8257a8be825d" providerId="ADAL" clId="{0F02D3C1-FBBA-47E5-9D3F-8D38EF65D105}" dt="2026-04-22T20:02:57.453" v="4921" actId="1035"/>
          <ac:picMkLst>
            <pc:docMk/>
            <pc:sldMk cId="363651181" sldId="617"/>
            <ac:picMk id="13" creationId="{0B2D4E88-302E-646E-4418-A5CC5F5009CE}"/>
          </ac:picMkLst>
        </pc:picChg>
        <pc:picChg chg="add mod">
          <ac:chgData name="Jowett, Lee" userId="5e02011e-322d-435a-a52f-8257a8be825d" providerId="ADAL" clId="{0F02D3C1-FBBA-47E5-9D3F-8D38EF65D105}" dt="2026-04-22T20:02:57.453" v="4921" actId="1035"/>
          <ac:picMkLst>
            <pc:docMk/>
            <pc:sldMk cId="363651181" sldId="617"/>
            <ac:picMk id="4098" creationId="{DF7802C4-7F31-1B01-0DF4-6E5EDAE46BB6}"/>
          </ac:picMkLst>
        </pc:picChg>
        <pc:picChg chg="add mod">
          <ac:chgData name="Jowett, Lee" userId="5e02011e-322d-435a-a52f-8257a8be825d" providerId="ADAL" clId="{0F02D3C1-FBBA-47E5-9D3F-8D38EF65D105}" dt="2026-04-22T20:02:57.453" v="4921" actId="1035"/>
          <ac:picMkLst>
            <pc:docMk/>
            <pc:sldMk cId="363651181" sldId="617"/>
            <ac:picMk id="4100" creationId="{8307DED3-BCCF-0483-C47D-CBFD9947DF72}"/>
          </ac:picMkLst>
        </pc:picChg>
        <pc:picChg chg="add mod">
          <ac:chgData name="Jowett, Lee" userId="5e02011e-322d-435a-a52f-8257a8be825d" providerId="ADAL" clId="{0F02D3C1-FBBA-47E5-9D3F-8D38EF65D105}" dt="2026-04-22T20:02:57.453" v="4921" actId="1035"/>
          <ac:picMkLst>
            <pc:docMk/>
            <pc:sldMk cId="363651181" sldId="617"/>
            <ac:picMk id="4102" creationId="{04AFD341-0D94-7515-9B83-6B0E74EA2AA0}"/>
          </ac:picMkLst>
        </pc:picChg>
      </pc:sldChg>
      <pc:sldChg chg="addSp modSp add">
        <pc:chgData name="Jowett, Lee" userId="5e02011e-322d-435a-a52f-8257a8be825d" providerId="ADAL" clId="{0F02D3C1-FBBA-47E5-9D3F-8D38EF65D105}" dt="2026-04-22T20:12:28.747" v="4991"/>
        <pc:sldMkLst>
          <pc:docMk/>
          <pc:sldMk cId="546714746" sldId="862"/>
        </pc:sldMkLst>
        <pc:spChg chg="add mod">
          <ac:chgData name="Jowett, Lee" userId="5e02011e-322d-435a-a52f-8257a8be825d" providerId="ADAL" clId="{0F02D3C1-FBBA-47E5-9D3F-8D38EF65D105}" dt="2026-04-22T20:12:28.747" v="4991"/>
          <ac:spMkLst>
            <pc:docMk/>
            <pc:sldMk cId="546714746" sldId="862"/>
            <ac:spMk id="3" creationId="{91B166BF-F2A9-61F3-45E4-16605C21A5A1}"/>
          </ac:spMkLst>
        </pc:spChg>
        <pc:spChg chg="add mod">
          <ac:chgData name="Jowett, Lee" userId="5e02011e-322d-435a-a52f-8257a8be825d" providerId="ADAL" clId="{0F02D3C1-FBBA-47E5-9D3F-8D38EF65D105}" dt="2026-04-22T20:12:28.747" v="4991"/>
          <ac:spMkLst>
            <pc:docMk/>
            <pc:sldMk cId="546714746" sldId="862"/>
            <ac:spMk id="4" creationId="{4F51F410-57AE-1E0F-9936-FD766750A6A1}"/>
          </ac:spMkLst>
        </pc:spChg>
        <pc:spChg chg="add mod">
          <ac:chgData name="Jowett, Lee" userId="5e02011e-322d-435a-a52f-8257a8be825d" providerId="ADAL" clId="{0F02D3C1-FBBA-47E5-9D3F-8D38EF65D105}" dt="2026-04-22T20:12:28.747" v="4991"/>
          <ac:spMkLst>
            <pc:docMk/>
            <pc:sldMk cId="546714746" sldId="862"/>
            <ac:spMk id="6" creationId="{560013AF-684D-CAD1-A5EE-92BB76B53C82}"/>
          </ac:spMkLst>
        </pc:spChg>
      </pc:sldChg>
      <pc:sldChg chg="addSp modSp add mod">
        <pc:chgData name="Jowett, Lee" userId="5e02011e-322d-435a-a52f-8257a8be825d" providerId="ADAL" clId="{0F02D3C1-FBBA-47E5-9D3F-8D38EF65D105}" dt="2026-04-22T20:16:28.328" v="5022" actId="14100"/>
        <pc:sldMkLst>
          <pc:docMk/>
          <pc:sldMk cId="2720789462" sldId="891"/>
        </pc:sldMkLst>
        <pc:spChg chg="add mod">
          <ac:chgData name="Jowett, Lee" userId="5e02011e-322d-435a-a52f-8257a8be825d" providerId="ADAL" clId="{0F02D3C1-FBBA-47E5-9D3F-8D38EF65D105}" dt="2026-04-22T20:12:24.924" v="4989"/>
          <ac:spMkLst>
            <pc:docMk/>
            <pc:sldMk cId="2720789462" sldId="891"/>
            <ac:spMk id="4" creationId="{EE591359-9D16-6AD7-291C-4988C2E489F0}"/>
          </ac:spMkLst>
        </pc:spChg>
        <pc:spChg chg="add mod">
          <ac:chgData name="Jowett, Lee" userId="5e02011e-322d-435a-a52f-8257a8be825d" providerId="ADAL" clId="{0F02D3C1-FBBA-47E5-9D3F-8D38EF65D105}" dt="2026-04-22T20:12:24.924" v="4989"/>
          <ac:spMkLst>
            <pc:docMk/>
            <pc:sldMk cId="2720789462" sldId="891"/>
            <ac:spMk id="6" creationId="{CD455F0A-DAD1-EBD9-0A83-A8E96AF35436}"/>
          </ac:spMkLst>
        </pc:spChg>
        <pc:spChg chg="add mod">
          <ac:chgData name="Jowett, Lee" userId="5e02011e-322d-435a-a52f-8257a8be825d" providerId="ADAL" clId="{0F02D3C1-FBBA-47E5-9D3F-8D38EF65D105}" dt="2026-04-22T20:12:24.924" v="4989"/>
          <ac:spMkLst>
            <pc:docMk/>
            <pc:sldMk cId="2720789462" sldId="891"/>
            <ac:spMk id="8" creationId="{304C3C22-C5AD-B73D-E897-0ADB82B3836B}"/>
          </ac:spMkLst>
        </pc:spChg>
        <pc:picChg chg="mod">
          <ac:chgData name="Jowett, Lee" userId="5e02011e-322d-435a-a52f-8257a8be825d" providerId="ADAL" clId="{0F02D3C1-FBBA-47E5-9D3F-8D38EF65D105}" dt="2026-04-22T20:16:28.328" v="5022" actId="14100"/>
          <ac:picMkLst>
            <pc:docMk/>
            <pc:sldMk cId="2720789462" sldId="891"/>
            <ac:picMk id="7" creationId="{487A55AB-5E15-3792-288F-55105B7694B8}"/>
          </ac:picMkLst>
        </pc:picChg>
      </pc:sldChg>
      <pc:sldChg chg="addSp modSp add mod">
        <pc:chgData name="Jowett, Lee" userId="5e02011e-322d-435a-a52f-8257a8be825d" providerId="ADAL" clId="{0F02D3C1-FBBA-47E5-9D3F-8D38EF65D105}" dt="2026-04-22T20:16:04.724" v="5021" actId="20577"/>
        <pc:sldMkLst>
          <pc:docMk/>
          <pc:sldMk cId="3682848081" sldId="895"/>
        </pc:sldMkLst>
        <pc:spChg chg="add mod">
          <ac:chgData name="Jowett, Lee" userId="5e02011e-322d-435a-a52f-8257a8be825d" providerId="ADAL" clId="{0F02D3C1-FBBA-47E5-9D3F-8D38EF65D105}" dt="2026-04-22T20:12:26.844" v="4990"/>
          <ac:spMkLst>
            <pc:docMk/>
            <pc:sldMk cId="3682848081" sldId="895"/>
            <ac:spMk id="3" creationId="{46592E06-535D-9334-3D3C-CD29AE7FA3FB}"/>
          </ac:spMkLst>
        </pc:spChg>
        <pc:spChg chg="add mod">
          <ac:chgData name="Jowett, Lee" userId="5e02011e-322d-435a-a52f-8257a8be825d" providerId="ADAL" clId="{0F02D3C1-FBBA-47E5-9D3F-8D38EF65D105}" dt="2026-04-22T20:12:26.844" v="4990"/>
          <ac:spMkLst>
            <pc:docMk/>
            <pc:sldMk cId="3682848081" sldId="895"/>
            <ac:spMk id="4" creationId="{187369C6-E2BF-4F44-E497-C4EA73FBCFB0}"/>
          </ac:spMkLst>
        </pc:spChg>
        <pc:spChg chg="add mod">
          <ac:chgData name="Jowett, Lee" userId="5e02011e-322d-435a-a52f-8257a8be825d" providerId="ADAL" clId="{0F02D3C1-FBBA-47E5-9D3F-8D38EF65D105}" dt="2026-04-22T20:12:26.844" v="4990"/>
          <ac:spMkLst>
            <pc:docMk/>
            <pc:sldMk cId="3682848081" sldId="895"/>
            <ac:spMk id="6" creationId="{E847D013-82D7-AC59-B2E1-633EE01563C6}"/>
          </ac:spMkLst>
        </pc:spChg>
        <pc:spChg chg="mod">
          <ac:chgData name="Jowett, Lee" userId="5e02011e-322d-435a-a52f-8257a8be825d" providerId="ADAL" clId="{0F02D3C1-FBBA-47E5-9D3F-8D38EF65D105}" dt="2026-04-22T20:16:04.724" v="5021" actId="20577"/>
          <ac:spMkLst>
            <pc:docMk/>
            <pc:sldMk cId="3682848081" sldId="895"/>
            <ac:spMk id="8" creationId="{040DC1BE-64D5-21F3-AB7D-860365B1A4C9}"/>
          </ac:spMkLst>
        </pc:spChg>
        <pc:spChg chg="mod">
          <ac:chgData name="Jowett, Lee" userId="5e02011e-322d-435a-a52f-8257a8be825d" providerId="ADAL" clId="{0F02D3C1-FBBA-47E5-9D3F-8D38EF65D105}" dt="2026-04-22T20:15:19.797" v="4997" actId="1076"/>
          <ac:spMkLst>
            <pc:docMk/>
            <pc:sldMk cId="3682848081" sldId="895"/>
            <ac:spMk id="10" creationId="{8220EAA2-C892-C87E-2720-DB4EE0FBB99F}"/>
          </ac:spMkLst>
        </pc:spChg>
      </pc:sldChg>
      <pc:sldChg chg="addSp modSp add mod ord">
        <pc:chgData name="Jowett, Lee" userId="5e02011e-322d-435a-a52f-8257a8be825d" providerId="ADAL" clId="{0F02D3C1-FBBA-47E5-9D3F-8D38EF65D105}" dt="2026-04-22T20:16:48.168" v="5024"/>
        <pc:sldMkLst>
          <pc:docMk/>
          <pc:sldMk cId="1016760990" sldId="898"/>
        </pc:sldMkLst>
        <pc:spChg chg="add mod">
          <ac:chgData name="Jowett, Lee" userId="5e02011e-322d-435a-a52f-8257a8be825d" providerId="ADAL" clId="{0F02D3C1-FBBA-47E5-9D3F-8D38EF65D105}" dt="2026-04-22T20:12:31.014" v="4992"/>
          <ac:spMkLst>
            <pc:docMk/>
            <pc:sldMk cId="1016760990" sldId="898"/>
            <ac:spMk id="3" creationId="{C3D3A3AE-5F0E-9770-7EC4-40F3B9B062EA}"/>
          </ac:spMkLst>
        </pc:spChg>
        <pc:spChg chg="add mod">
          <ac:chgData name="Jowett, Lee" userId="5e02011e-322d-435a-a52f-8257a8be825d" providerId="ADAL" clId="{0F02D3C1-FBBA-47E5-9D3F-8D38EF65D105}" dt="2026-04-22T20:12:31.014" v="4992"/>
          <ac:spMkLst>
            <pc:docMk/>
            <pc:sldMk cId="1016760990" sldId="898"/>
            <ac:spMk id="5" creationId="{72E9DDA1-35DE-F010-761F-2A50B1B07F29}"/>
          </ac:spMkLst>
        </pc:spChg>
        <pc:spChg chg="mod">
          <ac:chgData name="Jowett, Lee" userId="5e02011e-322d-435a-a52f-8257a8be825d" providerId="ADAL" clId="{0F02D3C1-FBBA-47E5-9D3F-8D38EF65D105}" dt="2026-04-22T20:12:40.368" v="4993" actId="14100"/>
          <ac:spMkLst>
            <pc:docMk/>
            <pc:sldMk cId="1016760990" sldId="898"/>
            <ac:spMk id="6" creationId="{05D5CE70-48A7-DD49-184A-23612E9E52C5}"/>
          </ac:spMkLst>
        </pc:spChg>
        <pc:spChg chg="add mod">
          <ac:chgData name="Jowett, Lee" userId="5e02011e-322d-435a-a52f-8257a8be825d" providerId="ADAL" clId="{0F02D3C1-FBBA-47E5-9D3F-8D38EF65D105}" dt="2026-04-22T20:12:31.014" v="4992"/>
          <ac:spMkLst>
            <pc:docMk/>
            <pc:sldMk cId="1016760990" sldId="898"/>
            <ac:spMk id="7" creationId="{2FCB8E5C-8D08-C577-A5E2-57BDC757DCFE}"/>
          </ac:spMkLst>
        </pc:spChg>
      </pc:sldChg>
      <pc:sldChg chg="addSp delSp modSp new mod">
        <pc:chgData name="Jowett, Lee" userId="5e02011e-322d-435a-a52f-8257a8be825d" providerId="ADAL" clId="{0F02D3C1-FBBA-47E5-9D3F-8D38EF65D105}" dt="2026-04-23T06:45:49.325" v="5209" actId="208"/>
        <pc:sldMkLst>
          <pc:docMk/>
          <pc:sldMk cId="193667230" sldId="899"/>
        </pc:sldMkLst>
        <pc:spChg chg="del">
          <ac:chgData name="Jowett, Lee" userId="5e02011e-322d-435a-a52f-8257a8be825d" providerId="ADAL" clId="{0F02D3C1-FBBA-47E5-9D3F-8D38EF65D105}" dt="2026-04-23T06:43:51.080" v="5048" actId="478"/>
          <ac:spMkLst>
            <pc:docMk/>
            <pc:sldMk cId="193667230" sldId="899"/>
            <ac:spMk id="2" creationId="{3E123D87-4723-5ACA-32BC-AF7218C992E7}"/>
          </ac:spMkLst>
        </pc:spChg>
        <pc:spChg chg="del">
          <ac:chgData name="Jowett, Lee" userId="5e02011e-322d-435a-a52f-8257a8be825d" providerId="ADAL" clId="{0F02D3C1-FBBA-47E5-9D3F-8D38EF65D105}" dt="2026-04-23T06:43:52.230" v="5049" actId="478"/>
          <ac:spMkLst>
            <pc:docMk/>
            <pc:sldMk cId="193667230" sldId="899"/>
            <ac:spMk id="3" creationId="{79397F7B-DEB8-4BB4-BDE9-7525A8E348B2}"/>
          </ac:spMkLst>
        </pc:spChg>
        <pc:spChg chg="add mod">
          <ac:chgData name="Jowett, Lee" userId="5e02011e-322d-435a-a52f-8257a8be825d" providerId="ADAL" clId="{0F02D3C1-FBBA-47E5-9D3F-8D38EF65D105}" dt="2026-04-23T06:43:08.827" v="5031"/>
          <ac:spMkLst>
            <pc:docMk/>
            <pc:sldMk cId="193667230" sldId="899"/>
            <ac:spMk id="6" creationId="{B351A241-0040-15EA-4815-7BAB6369735D}"/>
          </ac:spMkLst>
        </pc:spChg>
        <pc:spChg chg="add mod">
          <ac:chgData name="Jowett, Lee" userId="5e02011e-322d-435a-a52f-8257a8be825d" providerId="ADAL" clId="{0F02D3C1-FBBA-47E5-9D3F-8D38EF65D105}" dt="2026-04-23T06:43:08.827" v="5031"/>
          <ac:spMkLst>
            <pc:docMk/>
            <pc:sldMk cId="193667230" sldId="899"/>
            <ac:spMk id="7" creationId="{CD9BE237-7348-85E5-DDEC-48E0199AE739}"/>
          </ac:spMkLst>
        </pc:spChg>
        <pc:spChg chg="add mod">
          <ac:chgData name="Jowett, Lee" userId="5e02011e-322d-435a-a52f-8257a8be825d" providerId="ADAL" clId="{0F02D3C1-FBBA-47E5-9D3F-8D38EF65D105}" dt="2026-04-23T06:43:08.827" v="5031"/>
          <ac:spMkLst>
            <pc:docMk/>
            <pc:sldMk cId="193667230" sldId="899"/>
            <ac:spMk id="8" creationId="{4527F981-4D86-A148-87EC-42D168185E94}"/>
          </ac:spMkLst>
        </pc:spChg>
        <pc:spChg chg="add mod">
          <ac:chgData name="Jowett, Lee" userId="5e02011e-322d-435a-a52f-8257a8be825d" providerId="ADAL" clId="{0F02D3C1-FBBA-47E5-9D3F-8D38EF65D105}" dt="2026-04-23T06:43:46.710" v="5047" actId="1076"/>
          <ac:spMkLst>
            <pc:docMk/>
            <pc:sldMk cId="193667230" sldId="899"/>
            <ac:spMk id="10" creationId="{9D4BB70D-B2ED-D119-01CA-CABA69C77391}"/>
          </ac:spMkLst>
        </pc:spChg>
        <pc:spChg chg="add mod">
          <ac:chgData name="Jowett, Lee" userId="5e02011e-322d-435a-a52f-8257a8be825d" providerId="ADAL" clId="{0F02D3C1-FBBA-47E5-9D3F-8D38EF65D105}" dt="2026-04-23T06:44:28.327" v="5108" actId="6549"/>
          <ac:spMkLst>
            <pc:docMk/>
            <pc:sldMk cId="193667230" sldId="899"/>
            <ac:spMk id="11" creationId="{C7DECEEB-4EC2-4582-FA77-1E51529B87A7}"/>
          </ac:spMkLst>
        </pc:spChg>
        <pc:spChg chg="add mod">
          <ac:chgData name="Jowett, Lee" userId="5e02011e-322d-435a-a52f-8257a8be825d" providerId="ADAL" clId="{0F02D3C1-FBBA-47E5-9D3F-8D38EF65D105}" dt="2026-04-23T06:44:26.798" v="5107" actId="6549"/>
          <ac:spMkLst>
            <pc:docMk/>
            <pc:sldMk cId="193667230" sldId="899"/>
            <ac:spMk id="12" creationId="{51B59FC7-F903-C488-03BF-34981BDAC1E3}"/>
          </ac:spMkLst>
        </pc:spChg>
        <pc:spChg chg="add mod">
          <ac:chgData name="Jowett, Lee" userId="5e02011e-322d-435a-a52f-8257a8be825d" providerId="ADAL" clId="{0F02D3C1-FBBA-47E5-9D3F-8D38EF65D105}" dt="2026-04-23T06:44:47.177" v="5154" actId="1076"/>
          <ac:spMkLst>
            <pc:docMk/>
            <pc:sldMk cId="193667230" sldId="899"/>
            <ac:spMk id="13" creationId="{5D8E675D-743B-793A-4CC9-4B3954F88CC3}"/>
          </ac:spMkLst>
        </pc:spChg>
        <pc:spChg chg="add mod">
          <ac:chgData name="Jowett, Lee" userId="5e02011e-322d-435a-a52f-8257a8be825d" providerId="ADAL" clId="{0F02D3C1-FBBA-47E5-9D3F-8D38EF65D105}" dt="2026-04-23T06:45:10.946" v="5177" actId="1076"/>
          <ac:spMkLst>
            <pc:docMk/>
            <pc:sldMk cId="193667230" sldId="899"/>
            <ac:spMk id="14" creationId="{50E52634-991B-9092-61F8-819F1A4BDAC0}"/>
          </ac:spMkLst>
        </pc:spChg>
        <pc:spChg chg="add mod">
          <ac:chgData name="Jowett, Lee" userId="5e02011e-322d-435a-a52f-8257a8be825d" providerId="ADAL" clId="{0F02D3C1-FBBA-47E5-9D3F-8D38EF65D105}" dt="2026-04-23T06:45:24.827" v="5193" actId="6549"/>
          <ac:spMkLst>
            <pc:docMk/>
            <pc:sldMk cId="193667230" sldId="899"/>
            <ac:spMk id="15" creationId="{3FEEFD40-E1A0-F348-C391-14FF045BC90D}"/>
          </ac:spMkLst>
        </pc:spChg>
        <pc:spChg chg="add mod">
          <ac:chgData name="Jowett, Lee" userId="5e02011e-322d-435a-a52f-8257a8be825d" providerId="ADAL" clId="{0F02D3C1-FBBA-47E5-9D3F-8D38EF65D105}" dt="2026-04-23T06:45:43.889" v="5208" actId="1076"/>
          <ac:spMkLst>
            <pc:docMk/>
            <pc:sldMk cId="193667230" sldId="899"/>
            <ac:spMk id="16" creationId="{83C91DC3-DF4F-A890-57EA-E2158D76B8F8}"/>
          </ac:spMkLst>
        </pc:spChg>
        <pc:picChg chg="add mod">
          <ac:chgData name="Jowett, Lee" userId="5e02011e-322d-435a-a52f-8257a8be825d" providerId="ADAL" clId="{0F02D3C1-FBBA-47E5-9D3F-8D38EF65D105}" dt="2026-04-23T06:45:49.325" v="5209" actId="208"/>
          <ac:picMkLst>
            <pc:docMk/>
            <pc:sldMk cId="193667230" sldId="899"/>
            <ac:picMk id="5" creationId="{F78670C9-EC09-313A-364B-00638601608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AA2FFB-8997-4DD6-B48F-B44CF4F22AFD}" type="datetimeFigureOut">
              <a:rPr lang="en-GB" smtClean="0"/>
              <a:t>23/04/2026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AD471-AEA5-4328-9C53-37514D5EC2BA}" type="slidenum">
              <a:rPr lang="en-GB" smtClean="0"/>
              <a:t>‹#›</a:t>
            </a:fld>
            <a:endParaRPr lang="en-GB"/>
          </a:p>
        </p:txBody>
      </p:sp>
    </p:spTree>
    <p:extLst>
      <p:ext uri="{BB962C8B-B14F-4D97-AF65-F5344CB8AC3E}">
        <p14:creationId xmlns:p14="http://schemas.microsoft.com/office/powerpoint/2010/main" val="147726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56009-6E71-3D8F-FFDE-52D710C84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57694-CFD9-FAEA-3265-D9B792D11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EAB35-E63F-422C-1A15-17EFF096DD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E4EC22-9399-E4D6-D62B-0A54B162FD12}"/>
              </a:ext>
            </a:extLst>
          </p:cNvPr>
          <p:cNvSpPr>
            <a:spLocks noGrp="1"/>
          </p:cNvSpPr>
          <p:nvPr>
            <p:ph type="sldNum" sz="quarter" idx="5"/>
          </p:nvPr>
        </p:nvSpPr>
        <p:spPr/>
        <p:txBody>
          <a:bodyPr/>
          <a:lstStyle/>
          <a:p>
            <a:fld id="{4C971228-9C1F-4AFE-904B-BB992C369FE4}" type="slidenum">
              <a:rPr lang="en-GB" smtClean="0"/>
              <a:t>1</a:t>
            </a:fld>
            <a:endParaRPr lang="en-GB"/>
          </a:p>
        </p:txBody>
      </p:sp>
    </p:spTree>
    <p:extLst>
      <p:ext uri="{BB962C8B-B14F-4D97-AF65-F5344CB8AC3E}">
        <p14:creationId xmlns:p14="http://schemas.microsoft.com/office/powerpoint/2010/main" val="3298286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5CA2-28FE-AF09-BDF1-610264DB4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9FA9F-6B48-7820-3EB8-253789FDE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E470C-F41A-1F7B-52DF-44ACB50885F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EF690F-2D38-D279-3756-C8E80EE4FFFA}"/>
              </a:ext>
            </a:extLst>
          </p:cNvPr>
          <p:cNvSpPr>
            <a:spLocks noGrp="1"/>
          </p:cNvSpPr>
          <p:nvPr>
            <p:ph type="sldNum" sz="quarter" idx="5"/>
          </p:nvPr>
        </p:nvSpPr>
        <p:spPr/>
        <p:txBody>
          <a:bodyPr/>
          <a:lstStyle/>
          <a:p>
            <a:fld id="{641AD471-AEA5-4328-9C53-37514D5EC2BA}" type="slidenum">
              <a:rPr lang="en-GB" smtClean="0"/>
              <a:t>20</a:t>
            </a:fld>
            <a:endParaRPr lang="en-GB"/>
          </a:p>
        </p:txBody>
      </p:sp>
    </p:spTree>
    <p:extLst>
      <p:ext uri="{BB962C8B-B14F-4D97-AF65-F5344CB8AC3E}">
        <p14:creationId xmlns:p14="http://schemas.microsoft.com/office/powerpoint/2010/main" val="243169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2EA5-9F3D-8C75-F620-EC705A541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C42DB-34C3-50BD-0274-468233102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6C264-BA91-3889-BF45-BD72E4DB49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E509ED-C26D-1406-D1E4-FFC15B232FC5}"/>
              </a:ext>
            </a:extLst>
          </p:cNvPr>
          <p:cNvSpPr>
            <a:spLocks noGrp="1"/>
          </p:cNvSpPr>
          <p:nvPr>
            <p:ph type="sldNum" sz="quarter" idx="5"/>
          </p:nvPr>
        </p:nvSpPr>
        <p:spPr/>
        <p:txBody>
          <a:bodyPr/>
          <a:lstStyle/>
          <a:p>
            <a:fld id="{641AD471-AEA5-4328-9C53-37514D5EC2BA}" type="slidenum">
              <a:rPr lang="en-GB" smtClean="0"/>
              <a:t>21</a:t>
            </a:fld>
            <a:endParaRPr lang="en-GB"/>
          </a:p>
        </p:txBody>
      </p:sp>
    </p:spTree>
    <p:extLst>
      <p:ext uri="{BB962C8B-B14F-4D97-AF65-F5344CB8AC3E}">
        <p14:creationId xmlns:p14="http://schemas.microsoft.com/office/powerpoint/2010/main" val="3345203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116F-E79A-3BC9-3232-110E16FB5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E40D6-64B2-E127-E9EE-118F7C3D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F1D67-38B9-EB02-B422-5D0458714B0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044D69-A144-8B9A-3330-07FAA4113A78}"/>
              </a:ext>
            </a:extLst>
          </p:cNvPr>
          <p:cNvSpPr>
            <a:spLocks noGrp="1"/>
          </p:cNvSpPr>
          <p:nvPr>
            <p:ph type="sldNum" sz="quarter" idx="5"/>
          </p:nvPr>
        </p:nvSpPr>
        <p:spPr/>
        <p:txBody>
          <a:bodyPr/>
          <a:lstStyle/>
          <a:p>
            <a:fld id="{641AD471-AEA5-4328-9C53-37514D5EC2BA}" type="slidenum">
              <a:rPr lang="en-GB" smtClean="0"/>
              <a:t>22</a:t>
            </a:fld>
            <a:endParaRPr lang="en-GB"/>
          </a:p>
        </p:txBody>
      </p:sp>
    </p:spTree>
    <p:extLst>
      <p:ext uri="{BB962C8B-B14F-4D97-AF65-F5344CB8AC3E}">
        <p14:creationId xmlns:p14="http://schemas.microsoft.com/office/powerpoint/2010/main" val="602479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6F4B3-47A8-B1FF-B340-2E3632FFC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99750-9646-003C-0B63-B039BAB51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FA167-50E5-A488-DA23-CDB2FBED51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3409C5-A4A7-76D1-BBE9-58B589C4A24F}"/>
              </a:ext>
            </a:extLst>
          </p:cNvPr>
          <p:cNvSpPr>
            <a:spLocks noGrp="1"/>
          </p:cNvSpPr>
          <p:nvPr>
            <p:ph type="sldNum" sz="quarter" idx="5"/>
          </p:nvPr>
        </p:nvSpPr>
        <p:spPr/>
        <p:txBody>
          <a:bodyPr/>
          <a:lstStyle/>
          <a:p>
            <a:fld id="{641AD471-AEA5-4328-9C53-37514D5EC2BA}" type="slidenum">
              <a:rPr lang="en-GB" smtClean="0"/>
              <a:t>23</a:t>
            </a:fld>
            <a:endParaRPr lang="en-GB"/>
          </a:p>
        </p:txBody>
      </p:sp>
    </p:spTree>
    <p:extLst>
      <p:ext uri="{BB962C8B-B14F-4D97-AF65-F5344CB8AC3E}">
        <p14:creationId xmlns:p14="http://schemas.microsoft.com/office/powerpoint/2010/main" val="2267810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6FB90-0EEC-F5DF-1FCC-B7BC52DBA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251D6-757B-3815-389D-ABA334C40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77F28-F7AE-7F45-6E0F-0FA116D7547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A5AF2B-8982-8F5F-CA83-00668F823F20}"/>
              </a:ext>
            </a:extLst>
          </p:cNvPr>
          <p:cNvSpPr>
            <a:spLocks noGrp="1"/>
          </p:cNvSpPr>
          <p:nvPr>
            <p:ph type="sldNum" sz="quarter" idx="5"/>
          </p:nvPr>
        </p:nvSpPr>
        <p:spPr/>
        <p:txBody>
          <a:bodyPr/>
          <a:lstStyle/>
          <a:p>
            <a:fld id="{641AD471-AEA5-4328-9C53-37514D5EC2BA}" type="slidenum">
              <a:rPr lang="en-GB" smtClean="0"/>
              <a:t>24</a:t>
            </a:fld>
            <a:endParaRPr lang="en-GB"/>
          </a:p>
        </p:txBody>
      </p:sp>
    </p:spTree>
    <p:extLst>
      <p:ext uri="{BB962C8B-B14F-4D97-AF65-F5344CB8AC3E}">
        <p14:creationId xmlns:p14="http://schemas.microsoft.com/office/powerpoint/2010/main" val="310180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38B7-B939-5844-9D40-87214A52F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6EFF8-9767-FFF7-81A2-96727CFE4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B2D43-EC94-2D27-DC58-64D2759FF6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60F6DBE-2D06-9C6B-5CDC-C1AA80DFE835}"/>
              </a:ext>
            </a:extLst>
          </p:cNvPr>
          <p:cNvSpPr>
            <a:spLocks noGrp="1"/>
          </p:cNvSpPr>
          <p:nvPr>
            <p:ph type="sldNum" sz="quarter" idx="5"/>
          </p:nvPr>
        </p:nvSpPr>
        <p:spPr/>
        <p:txBody>
          <a:bodyPr/>
          <a:lstStyle/>
          <a:p>
            <a:fld id="{641AD471-AEA5-4328-9C53-37514D5EC2BA}" type="slidenum">
              <a:rPr lang="en-GB" smtClean="0"/>
              <a:t>25</a:t>
            </a:fld>
            <a:endParaRPr lang="en-GB"/>
          </a:p>
        </p:txBody>
      </p:sp>
    </p:spTree>
    <p:extLst>
      <p:ext uri="{BB962C8B-B14F-4D97-AF65-F5344CB8AC3E}">
        <p14:creationId xmlns:p14="http://schemas.microsoft.com/office/powerpoint/2010/main" val="3322552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D12FF-FEDF-34AE-DD4C-B2C81E044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F6ED2-7466-1B96-634E-A39B9C1EF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8A775-A64E-9C6F-AF71-925EF123175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76A116-3B5F-632F-7DFF-3E4E621CC274}"/>
              </a:ext>
            </a:extLst>
          </p:cNvPr>
          <p:cNvSpPr>
            <a:spLocks noGrp="1"/>
          </p:cNvSpPr>
          <p:nvPr>
            <p:ph type="sldNum" sz="quarter" idx="5"/>
          </p:nvPr>
        </p:nvSpPr>
        <p:spPr/>
        <p:txBody>
          <a:bodyPr/>
          <a:lstStyle/>
          <a:p>
            <a:fld id="{641AD471-AEA5-4328-9C53-37514D5EC2BA}" type="slidenum">
              <a:rPr lang="en-GB" smtClean="0"/>
              <a:t>26</a:t>
            </a:fld>
            <a:endParaRPr lang="en-GB"/>
          </a:p>
        </p:txBody>
      </p:sp>
    </p:spTree>
    <p:extLst>
      <p:ext uri="{BB962C8B-B14F-4D97-AF65-F5344CB8AC3E}">
        <p14:creationId xmlns:p14="http://schemas.microsoft.com/office/powerpoint/2010/main" val="2606083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0CC9E-4014-4D37-7622-049AE9A83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21650-AFE1-F819-81DF-98B223F1D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0F4BD-D7DF-36C7-B3A2-F800CD8CAC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247B0BA-E48C-607F-56E5-534CB1361D1B}"/>
              </a:ext>
            </a:extLst>
          </p:cNvPr>
          <p:cNvSpPr>
            <a:spLocks noGrp="1"/>
          </p:cNvSpPr>
          <p:nvPr>
            <p:ph type="sldNum" sz="quarter" idx="5"/>
          </p:nvPr>
        </p:nvSpPr>
        <p:spPr/>
        <p:txBody>
          <a:bodyPr/>
          <a:lstStyle/>
          <a:p>
            <a:fld id="{641AD471-AEA5-4328-9C53-37514D5EC2BA}" type="slidenum">
              <a:rPr lang="en-GB" smtClean="0"/>
              <a:t>27</a:t>
            </a:fld>
            <a:endParaRPr lang="en-GB"/>
          </a:p>
        </p:txBody>
      </p:sp>
    </p:spTree>
    <p:extLst>
      <p:ext uri="{BB962C8B-B14F-4D97-AF65-F5344CB8AC3E}">
        <p14:creationId xmlns:p14="http://schemas.microsoft.com/office/powerpoint/2010/main" val="1029539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AD471-AEA5-4328-9C53-37514D5EC2BA}" type="slidenum">
              <a:rPr lang="en-GB" smtClean="0"/>
              <a:t>28</a:t>
            </a:fld>
            <a:endParaRPr lang="en-GB"/>
          </a:p>
        </p:txBody>
      </p:sp>
    </p:spTree>
    <p:extLst>
      <p:ext uri="{BB962C8B-B14F-4D97-AF65-F5344CB8AC3E}">
        <p14:creationId xmlns:p14="http://schemas.microsoft.com/office/powerpoint/2010/main" val="1138885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1CCAC-BFA5-10A4-EA26-10566F780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48840-36D4-22A7-A17C-9AC393513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90439-856D-03D4-14CB-26C8DBB3780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6FA493F-CFCA-419C-6435-3EF0DA01CD0D}"/>
              </a:ext>
            </a:extLst>
          </p:cNvPr>
          <p:cNvSpPr>
            <a:spLocks noGrp="1"/>
          </p:cNvSpPr>
          <p:nvPr>
            <p:ph type="sldNum" sz="quarter" idx="5"/>
          </p:nvPr>
        </p:nvSpPr>
        <p:spPr/>
        <p:txBody>
          <a:bodyPr/>
          <a:lstStyle/>
          <a:p>
            <a:fld id="{641AD471-AEA5-4328-9C53-37514D5EC2BA}" type="slidenum">
              <a:rPr lang="en-GB" smtClean="0"/>
              <a:t>29</a:t>
            </a:fld>
            <a:endParaRPr lang="en-GB"/>
          </a:p>
        </p:txBody>
      </p:sp>
    </p:spTree>
    <p:extLst>
      <p:ext uri="{BB962C8B-B14F-4D97-AF65-F5344CB8AC3E}">
        <p14:creationId xmlns:p14="http://schemas.microsoft.com/office/powerpoint/2010/main" val="343786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AD471-AEA5-4328-9C53-37514D5EC2BA}" type="slidenum">
              <a:rPr lang="en-GB" smtClean="0"/>
              <a:t>2</a:t>
            </a:fld>
            <a:endParaRPr lang="en-GB"/>
          </a:p>
        </p:txBody>
      </p:sp>
    </p:spTree>
    <p:extLst>
      <p:ext uri="{BB962C8B-B14F-4D97-AF65-F5344CB8AC3E}">
        <p14:creationId xmlns:p14="http://schemas.microsoft.com/office/powerpoint/2010/main" val="290470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D5E7D-FE02-3669-86B2-70F8154EB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67229-AFF9-849F-F822-35DCD64E2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B886C-0277-4F49-67E6-81EA268A30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9C2FE8-81E2-CB9C-81D5-C396AEABDC21}"/>
              </a:ext>
            </a:extLst>
          </p:cNvPr>
          <p:cNvSpPr>
            <a:spLocks noGrp="1"/>
          </p:cNvSpPr>
          <p:nvPr>
            <p:ph type="sldNum" sz="quarter" idx="5"/>
          </p:nvPr>
        </p:nvSpPr>
        <p:spPr/>
        <p:txBody>
          <a:bodyPr/>
          <a:lstStyle/>
          <a:p>
            <a:fld id="{641AD471-AEA5-4328-9C53-37514D5EC2BA}" type="slidenum">
              <a:rPr lang="en-GB" smtClean="0"/>
              <a:t>30</a:t>
            </a:fld>
            <a:endParaRPr lang="en-GB"/>
          </a:p>
        </p:txBody>
      </p:sp>
    </p:spTree>
    <p:extLst>
      <p:ext uri="{BB962C8B-B14F-4D97-AF65-F5344CB8AC3E}">
        <p14:creationId xmlns:p14="http://schemas.microsoft.com/office/powerpoint/2010/main" val="2156519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9290A-92BA-EA40-27EE-6716A928F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CA151-1483-63F6-1C9B-29FA44152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E7A18-F52B-0053-377A-27F3BCFD2F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CE3719D-CE04-A243-C639-526A5DC43E36}"/>
              </a:ext>
            </a:extLst>
          </p:cNvPr>
          <p:cNvSpPr>
            <a:spLocks noGrp="1"/>
          </p:cNvSpPr>
          <p:nvPr>
            <p:ph type="sldNum" sz="quarter" idx="5"/>
          </p:nvPr>
        </p:nvSpPr>
        <p:spPr/>
        <p:txBody>
          <a:bodyPr/>
          <a:lstStyle/>
          <a:p>
            <a:fld id="{641AD471-AEA5-4328-9C53-37514D5EC2BA}" type="slidenum">
              <a:rPr lang="en-GB" smtClean="0"/>
              <a:t>31</a:t>
            </a:fld>
            <a:endParaRPr lang="en-GB"/>
          </a:p>
        </p:txBody>
      </p:sp>
    </p:spTree>
    <p:extLst>
      <p:ext uri="{BB962C8B-B14F-4D97-AF65-F5344CB8AC3E}">
        <p14:creationId xmlns:p14="http://schemas.microsoft.com/office/powerpoint/2010/main" val="392941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C062-D38E-2580-7F57-50CB47A65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D3F13-83E1-56E0-286B-8DDC07651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5A1C8-70D8-D915-5923-39EF9B7A6C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6498EF-6150-CE5A-8823-CED964E48DEC}"/>
              </a:ext>
            </a:extLst>
          </p:cNvPr>
          <p:cNvSpPr>
            <a:spLocks noGrp="1"/>
          </p:cNvSpPr>
          <p:nvPr>
            <p:ph type="sldNum" sz="quarter" idx="5"/>
          </p:nvPr>
        </p:nvSpPr>
        <p:spPr/>
        <p:txBody>
          <a:bodyPr/>
          <a:lstStyle/>
          <a:p>
            <a:fld id="{641AD471-AEA5-4328-9C53-37514D5EC2BA}" type="slidenum">
              <a:rPr lang="en-GB" smtClean="0"/>
              <a:t>32</a:t>
            </a:fld>
            <a:endParaRPr lang="en-GB"/>
          </a:p>
        </p:txBody>
      </p:sp>
    </p:spTree>
    <p:extLst>
      <p:ext uri="{BB962C8B-B14F-4D97-AF65-F5344CB8AC3E}">
        <p14:creationId xmlns:p14="http://schemas.microsoft.com/office/powerpoint/2010/main" val="1468134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CFDE-7925-353E-63F3-953908122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D5DF2-45EE-02AE-C650-EDCF42EB4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C981E-4593-9331-D543-84E69B6B15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3A3AC5-DA7F-A854-6463-02A9542798AF}"/>
              </a:ext>
            </a:extLst>
          </p:cNvPr>
          <p:cNvSpPr>
            <a:spLocks noGrp="1"/>
          </p:cNvSpPr>
          <p:nvPr>
            <p:ph type="sldNum" sz="quarter" idx="5"/>
          </p:nvPr>
        </p:nvSpPr>
        <p:spPr/>
        <p:txBody>
          <a:bodyPr/>
          <a:lstStyle/>
          <a:p>
            <a:fld id="{641AD471-AEA5-4328-9C53-37514D5EC2BA}" type="slidenum">
              <a:rPr lang="en-GB" smtClean="0"/>
              <a:t>33</a:t>
            </a:fld>
            <a:endParaRPr lang="en-GB"/>
          </a:p>
        </p:txBody>
      </p:sp>
    </p:spTree>
    <p:extLst>
      <p:ext uri="{BB962C8B-B14F-4D97-AF65-F5344CB8AC3E}">
        <p14:creationId xmlns:p14="http://schemas.microsoft.com/office/powerpoint/2010/main" val="1016045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D1705-8B99-20BC-9FC8-9923C05E0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65DDE-3EF7-4097-57C0-F54942836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C09B4-83A8-31AA-1A8A-67E0E215ED1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111D285-DE04-7FFD-3D0C-2E258E18DA6C}"/>
              </a:ext>
            </a:extLst>
          </p:cNvPr>
          <p:cNvSpPr>
            <a:spLocks noGrp="1"/>
          </p:cNvSpPr>
          <p:nvPr>
            <p:ph type="sldNum" sz="quarter" idx="5"/>
          </p:nvPr>
        </p:nvSpPr>
        <p:spPr/>
        <p:txBody>
          <a:bodyPr/>
          <a:lstStyle/>
          <a:p>
            <a:fld id="{641AD471-AEA5-4328-9C53-37514D5EC2BA}" type="slidenum">
              <a:rPr lang="en-GB" smtClean="0"/>
              <a:t>37</a:t>
            </a:fld>
            <a:endParaRPr lang="en-GB"/>
          </a:p>
        </p:txBody>
      </p:sp>
    </p:spTree>
    <p:extLst>
      <p:ext uri="{BB962C8B-B14F-4D97-AF65-F5344CB8AC3E}">
        <p14:creationId xmlns:p14="http://schemas.microsoft.com/office/powerpoint/2010/main" val="1549935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5674D-1857-A690-B1EC-66DFC7A51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F11AF-106E-332B-77B5-164DC60CC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F492B-9DB3-E2FB-0DDC-95E63CFCB6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5C6F95-D33B-9377-71D9-1EDB1F38CE9E}"/>
              </a:ext>
            </a:extLst>
          </p:cNvPr>
          <p:cNvSpPr>
            <a:spLocks noGrp="1"/>
          </p:cNvSpPr>
          <p:nvPr>
            <p:ph type="sldNum" sz="quarter" idx="5"/>
          </p:nvPr>
        </p:nvSpPr>
        <p:spPr/>
        <p:txBody>
          <a:bodyPr/>
          <a:lstStyle/>
          <a:p>
            <a:fld id="{641AD471-AEA5-4328-9C53-37514D5EC2BA}" type="slidenum">
              <a:rPr lang="en-GB" smtClean="0"/>
              <a:t>38</a:t>
            </a:fld>
            <a:endParaRPr lang="en-GB"/>
          </a:p>
        </p:txBody>
      </p:sp>
    </p:spTree>
    <p:extLst>
      <p:ext uri="{BB962C8B-B14F-4D97-AF65-F5344CB8AC3E}">
        <p14:creationId xmlns:p14="http://schemas.microsoft.com/office/powerpoint/2010/main" val="411544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C1AFE-C899-9351-204F-08296ABC0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D1A54-9152-EE6F-20FC-3A6926036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F973D-C579-0022-FECD-AB0D40022ED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9BD19C2-95E1-5B25-3368-90B56433D88A}"/>
              </a:ext>
            </a:extLst>
          </p:cNvPr>
          <p:cNvSpPr>
            <a:spLocks noGrp="1"/>
          </p:cNvSpPr>
          <p:nvPr>
            <p:ph type="sldNum" sz="quarter" idx="5"/>
          </p:nvPr>
        </p:nvSpPr>
        <p:spPr/>
        <p:txBody>
          <a:bodyPr/>
          <a:lstStyle/>
          <a:p>
            <a:fld id="{4C971228-9C1F-4AFE-904B-BB992C369FE4}" type="slidenum">
              <a:rPr lang="en-GB" smtClean="0"/>
              <a:t>9</a:t>
            </a:fld>
            <a:endParaRPr lang="en-GB"/>
          </a:p>
        </p:txBody>
      </p:sp>
    </p:spTree>
    <p:extLst>
      <p:ext uri="{BB962C8B-B14F-4D97-AF65-F5344CB8AC3E}">
        <p14:creationId xmlns:p14="http://schemas.microsoft.com/office/powerpoint/2010/main" val="363529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FA659-ABC8-6448-9C21-390585161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32266-6859-EB3D-8E27-7D5878B84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10985-F88B-CB56-2D86-A9DA7045F3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220DF1-2233-15EE-3771-D292C3670399}"/>
              </a:ext>
            </a:extLst>
          </p:cNvPr>
          <p:cNvSpPr>
            <a:spLocks noGrp="1"/>
          </p:cNvSpPr>
          <p:nvPr>
            <p:ph type="sldNum" sz="quarter" idx="5"/>
          </p:nvPr>
        </p:nvSpPr>
        <p:spPr/>
        <p:txBody>
          <a:bodyPr/>
          <a:lstStyle/>
          <a:p>
            <a:fld id="{4C971228-9C1F-4AFE-904B-BB992C369FE4}" type="slidenum">
              <a:rPr lang="en-GB" smtClean="0"/>
              <a:t>11</a:t>
            </a:fld>
            <a:endParaRPr lang="en-GB"/>
          </a:p>
        </p:txBody>
      </p:sp>
    </p:spTree>
    <p:extLst>
      <p:ext uri="{BB962C8B-B14F-4D97-AF65-F5344CB8AC3E}">
        <p14:creationId xmlns:p14="http://schemas.microsoft.com/office/powerpoint/2010/main" val="2073687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07183-F8AA-0C6A-5C7D-71E027E0C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9BF00-3AC7-DC6E-75F6-714F1E5B8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5EED6-51B1-CA2E-B172-3F2B5A03488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90240A-945D-DDF9-45DC-BE10737A80E0}"/>
              </a:ext>
            </a:extLst>
          </p:cNvPr>
          <p:cNvSpPr>
            <a:spLocks noGrp="1"/>
          </p:cNvSpPr>
          <p:nvPr>
            <p:ph type="sldNum" sz="quarter" idx="5"/>
          </p:nvPr>
        </p:nvSpPr>
        <p:spPr/>
        <p:txBody>
          <a:bodyPr/>
          <a:lstStyle/>
          <a:p>
            <a:fld id="{4C971228-9C1F-4AFE-904B-BB992C369FE4}" type="slidenum">
              <a:rPr lang="en-GB" smtClean="0"/>
              <a:t>12</a:t>
            </a:fld>
            <a:endParaRPr lang="en-GB"/>
          </a:p>
        </p:txBody>
      </p:sp>
    </p:spTree>
    <p:extLst>
      <p:ext uri="{BB962C8B-B14F-4D97-AF65-F5344CB8AC3E}">
        <p14:creationId xmlns:p14="http://schemas.microsoft.com/office/powerpoint/2010/main" val="165264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DE7D-3ED9-529B-A608-7A03B4346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783E1-98FF-0760-DC8E-8334AC419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3BEF0-0E56-7997-8083-3CBDC7370F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2582A81-2AC4-ECB4-BF5F-8EE626F575D0}"/>
              </a:ext>
            </a:extLst>
          </p:cNvPr>
          <p:cNvSpPr>
            <a:spLocks noGrp="1"/>
          </p:cNvSpPr>
          <p:nvPr>
            <p:ph type="sldNum" sz="quarter" idx="5"/>
          </p:nvPr>
        </p:nvSpPr>
        <p:spPr/>
        <p:txBody>
          <a:bodyPr/>
          <a:lstStyle/>
          <a:p>
            <a:fld id="{4C971228-9C1F-4AFE-904B-BB992C369FE4}" type="slidenum">
              <a:rPr lang="en-GB" smtClean="0"/>
              <a:t>13</a:t>
            </a:fld>
            <a:endParaRPr lang="en-GB"/>
          </a:p>
        </p:txBody>
      </p:sp>
    </p:spTree>
    <p:extLst>
      <p:ext uri="{BB962C8B-B14F-4D97-AF65-F5344CB8AC3E}">
        <p14:creationId xmlns:p14="http://schemas.microsoft.com/office/powerpoint/2010/main" val="129047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CD84B-557E-9EB5-F56B-149A93C21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DE547-457F-AAF1-319E-6C0D1BF8F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0ACED-D67B-24E9-A02B-341976B3BB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8004525-20D0-2150-A07A-267680E6F25A}"/>
              </a:ext>
            </a:extLst>
          </p:cNvPr>
          <p:cNvSpPr>
            <a:spLocks noGrp="1"/>
          </p:cNvSpPr>
          <p:nvPr>
            <p:ph type="sldNum" sz="quarter" idx="5"/>
          </p:nvPr>
        </p:nvSpPr>
        <p:spPr/>
        <p:txBody>
          <a:bodyPr/>
          <a:lstStyle/>
          <a:p>
            <a:fld id="{4C971228-9C1F-4AFE-904B-BB992C369FE4}" type="slidenum">
              <a:rPr lang="en-GB" smtClean="0"/>
              <a:t>16</a:t>
            </a:fld>
            <a:endParaRPr lang="en-GB"/>
          </a:p>
        </p:txBody>
      </p:sp>
    </p:spTree>
    <p:extLst>
      <p:ext uri="{BB962C8B-B14F-4D97-AF65-F5344CB8AC3E}">
        <p14:creationId xmlns:p14="http://schemas.microsoft.com/office/powerpoint/2010/main" val="3019923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B373F-43F6-F653-0AF4-ED7BD170F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D7E9B-63B3-D832-DF5B-7385F26FA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E2590-E516-1651-9928-1E28FCBE94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50EE2D4-CC75-0F27-B04B-708582DCE349}"/>
              </a:ext>
            </a:extLst>
          </p:cNvPr>
          <p:cNvSpPr>
            <a:spLocks noGrp="1"/>
          </p:cNvSpPr>
          <p:nvPr>
            <p:ph type="sldNum" sz="quarter" idx="5"/>
          </p:nvPr>
        </p:nvSpPr>
        <p:spPr/>
        <p:txBody>
          <a:bodyPr/>
          <a:lstStyle/>
          <a:p>
            <a:fld id="{641AD471-AEA5-4328-9C53-37514D5EC2BA}" type="slidenum">
              <a:rPr lang="en-GB" smtClean="0"/>
              <a:t>18</a:t>
            </a:fld>
            <a:endParaRPr lang="en-GB"/>
          </a:p>
        </p:txBody>
      </p:sp>
    </p:spTree>
    <p:extLst>
      <p:ext uri="{BB962C8B-B14F-4D97-AF65-F5344CB8AC3E}">
        <p14:creationId xmlns:p14="http://schemas.microsoft.com/office/powerpoint/2010/main" val="13206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65A0E-8A61-C85D-530A-3AA822014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2518A-D115-7B4C-1805-DA2A52B46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F6D1F-5CD7-0AFC-0270-5F19D13496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825D87-58DC-D27D-FFF0-A9CADB894619}"/>
              </a:ext>
            </a:extLst>
          </p:cNvPr>
          <p:cNvSpPr>
            <a:spLocks noGrp="1"/>
          </p:cNvSpPr>
          <p:nvPr>
            <p:ph type="sldNum" sz="quarter" idx="5"/>
          </p:nvPr>
        </p:nvSpPr>
        <p:spPr/>
        <p:txBody>
          <a:bodyPr/>
          <a:lstStyle/>
          <a:p>
            <a:fld id="{641AD471-AEA5-4328-9C53-37514D5EC2BA}" type="slidenum">
              <a:rPr lang="en-GB" smtClean="0"/>
              <a:t>19</a:t>
            </a:fld>
            <a:endParaRPr lang="en-GB"/>
          </a:p>
        </p:txBody>
      </p:sp>
    </p:spTree>
    <p:extLst>
      <p:ext uri="{BB962C8B-B14F-4D97-AF65-F5344CB8AC3E}">
        <p14:creationId xmlns:p14="http://schemas.microsoft.com/office/powerpoint/2010/main" val="654248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70CB-8B45-3360-9243-4BD4B8DB02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29C8CA-408D-C109-8632-8D3B9BE13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AE21F7-E2CD-4625-B75B-2E318F0BC98E}"/>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5" name="Footer Placeholder 4">
            <a:extLst>
              <a:ext uri="{FF2B5EF4-FFF2-40B4-BE49-F238E27FC236}">
                <a16:creationId xmlns:a16="http://schemas.microsoft.com/office/drawing/2014/main" id="{87E82D48-D133-72C4-D2EE-E19846A64A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639708-47E3-4C4E-9AF0-C84154F1B3C7}"/>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2601188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C415-CC15-FF05-5C94-6ADA64D090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2BB1A3-AD6A-1E65-6489-09CA058C4F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A161CC-02C8-A4A7-1755-AFAB9B27773B}"/>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5" name="Footer Placeholder 4">
            <a:extLst>
              <a:ext uri="{FF2B5EF4-FFF2-40B4-BE49-F238E27FC236}">
                <a16:creationId xmlns:a16="http://schemas.microsoft.com/office/drawing/2014/main" id="{4E63DE1B-EC87-DDFF-A33E-24A5EF537F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E87398-DCFB-EF25-7BE8-F7A751C17318}"/>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45788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1E5575-6C5E-1441-5A97-0F84AAD761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E2ABDE-68D1-4494-6E08-5BA0DE27A3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06E5E2-9F66-A17D-9EBA-D3342875611E}"/>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5" name="Footer Placeholder 4">
            <a:extLst>
              <a:ext uri="{FF2B5EF4-FFF2-40B4-BE49-F238E27FC236}">
                <a16:creationId xmlns:a16="http://schemas.microsoft.com/office/drawing/2014/main" id="{5A9F0A5C-B4CF-90D8-25B0-B2EE8837AF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73C202-5006-C4C2-BE3F-83C7E4707D15}"/>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32754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E2A-D028-28A4-3859-1617E492C2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8F4E4B-CE43-376B-EE19-A1B28FE73E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1C5771-268E-6B9D-9CC4-7E99DA05C223}"/>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5" name="Footer Placeholder 4">
            <a:extLst>
              <a:ext uri="{FF2B5EF4-FFF2-40B4-BE49-F238E27FC236}">
                <a16:creationId xmlns:a16="http://schemas.microsoft.com/office/drawing/2014/main" id="{A1757C42-CEC5-46D6-E2A6-4FDA31837C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FD0A4-49E7-961D-8047-AD434A6915B4}"/>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230513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EA8A-3058-9AB5-B6C7-40331415D5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7E08A4-FD48-B462-C88E-4B75B6B4ED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6C9A7-8B3D-5512-0183-F2D828F56F6D}"/>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5" name="Footer Placeholder 4">
            <a:extLst>
              <a:ext uri="{FF2B5EF4-FFF2-40B4-BE49-F238E27FC236}">
                <a16:creationId xmlns:a16="http://schemas.microsoft.com/office/drawing/2014/main" id="{DE984A07-CDC7-4FB9-3361-BCD541F9E1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A3BDCE-4DAE-FFA9-0BA6-AD0B4D08970D}"/>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91076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3011-4AB3-B697-8D83-352A7B77C2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8D515F-39D5-EFAC-734A-3951BF15B2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276E64-C9B9-22D0-B9BA-24B4F7D06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5323FB5-978B-734C-BE83-CFEE29EE90D4}"/>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6" name="Footer Placeholder 5">
            <a:extLst>
              <a:ext uri="{FF2B5EF4-FFF2-40B4-BE49-F238E27FC236}">
                <a16:creationId xmlns:a16="http://schemas.microsoft.com/office/drawing/2014/main" id="{0B8D06AA-6166-7516-9693-94CBBCD799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725346-B6B0-CC61-3795-08A452A056DE}"/>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1675531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D478-657C-461E-66C4-8D33360DAB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E73181-FFCF-90C6-6DC3-1A6B2A23B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0DC95-E096-DAAB-82DF-ECEA69ABA5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4744D1-01B2-5D84-7919-DB37B4693B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27FD88-35BA-F412-6ED7-C9FB634715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CF1C3A-299C-7995-E18F-0972C4086A7A}"/>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8" name="Footer Placeholder 7">
            <a:extLst>
              <a:ext uri="{FF2B5EF4-FFF2-40B4-BE49-F238E27FC236}">
                <a16:creationId xmlns:a16="http://schemas.microsoft.com/office/drawing/2014/main" id="{B6C37237-5154-D04B-A6A2-7DF19526AB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AC3B2D-E7F4-9157-8292-1CDD4B2FDA1C}"/>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218496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F1BE-6C19-EE22-78B7-D1B94920DB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17F0CF-27A9-CA88-D8E5-F9FCFF0ABAFB}"/>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4" name="Footer Placeholder 3">
            <a:extLst>
              <a:ext uri="{FF2B5EF4-FFF2-40B4-BE49-F238E27FC236}">
                <a16:creationId xmlns:a16="http://schemas.microsoft.com/office/drawing/2014/main" id="{892BE2AE-E869-2CE9-7BEA-578FAF24F6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831485-C4D3-3279-82AF-F7FE739EB5C4}"/>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605180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EA5CC1-002B-3E31-31AF-D3A028D506FF}"/>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3" name="Footer Placeholder 2">
            <a:extLst>
              <a:ext uri="{FF2B5EF4-FFF2-40B4-BE49-F238E27FC236}">
                <a16:creationId xmlns:a16="http://schemas.microsoft.com/office/drawing/2014/main" id="{83229308-7851-571C-09F4-43DF059F4BD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09B135-9B18-AFA0-9CCB-92A5D8A02D9B}"/>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94837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2873-2980-43AA-CDAC-E8139AABE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EDC425D-C36F-6728-0D68-145B0B9DFF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75F47E-1C69-DC49-6B42-AF70C36485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CD59E-FE74-DF7A-58D3-0E3CF04364C3}"/>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6" name="Footer Placeholder 5">
            <a:extLst>
              <a:ext uri="{FF2B5EF4-FFF2-40B4-BE49-F238E27FC236}">
                <a16:creationId xmlns:a16="http://schemas.microsoft.com/office/drawing/2014/main" id="{300B1360-77F2-8F25-633D-90A09C7622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BDF548-B4E6-B1E6-78BB-B940735B8BA0}"/>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172232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1455-0036-0B3C-6C61-76DE80D5E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5E40E0-B56D-0D5A-EE77-46B1FE649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B8DE34-B3DA-0842-5CDA-58772F521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FF1ADC-232F-E30B-A70F-A467E5C94246}"/>
              </a:ext>
            </a:extLst>
          </p:cNvPr>
          <p:cNvSpPr>
            <a:spLocks noGrp="1"/>
          </p:cNvSpPr>
          <p:nvPr>
            <p:ph type="dt" sz="half" idx="10"/>
          </p:nvPr>
        </p:nvSpPr>
        <p:spPr/>
        <p:txBody>
          <a:bodyPr/>
          <a:lstStyle/>
          <a:p>
            <a:fld id="{CB537E97-94A4-476E-8343-B527CA8CCF3B}" type="datetimeFigureOut">
              <a:rPr lang="en-GB" smtClean="0"/>
              <a:t>23/04/2026</a:t>
            </a:fld>
            <a:endParaRPr lang="en-GB"/>
          </a:p>
        </p:txBody>
      </p:sp>
      <p:sp>
        <p:nvSpPr>
          <p:cNvPr id="6" name="Footer Placeholder 5">
            <a:extLst>
              <a:ext uri="{FF2B5EF4-FFF2-40B4-BE49-F238E27FC236}">
                <a16:creationId xmlns:a16="http://schemas.microsoft.com/office/drawing/2014/main" id="{BD250879-F3BE-3C08-34C9-1363D54888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0747DC-3E0D-BFA4-9AFB-BE173BA3B7C8}"/>
              </a:ext>
            </a:extLst>
          </p:cNvPr>
          <p:cNvSpPr>
            <a:spLocks noGrp="1"/>
          </p:cNvSpPr>
          <p:nvPr>
            <p:ph type="sldNum" sz="quarter" idx="12"/>
          </p:nvPr>
        </p:nvSpPr>
        <p:spPr/>
        <p:txBody>
          <a:bodyPr/>
          <a:lstStyle/>
          <a:p>
            <a:fld id="{FB39E4DB-B5EA-4B2C-B903-489623F5D4BB}" type="slidenum">
              <a:rPr lang="en-GB" smtClean="0"/>
              <a:t>‹#›</a:t>
            </a:fld>
            <a:endParaRPr lang="en-GB"/>
          </a:p>
        </p:txBody>
      </p:sp>
    </p:spTree>
    <p:extLst>
      <p:ext uri="{BB962C8B-B14F-4D97-AF65-F5344CB8AC3E}">
        <p14:creationId xmlns:p14="http://schemas.microsoft.com/office/powerpoint/2010/main" val="3632181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F653E-88FA-E52D-B9FC-760054493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BB0C41-3813-8403-910D-3BD08E9CC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DBB2F5-D339-DDA3-401A-985A9DB29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537E97-94A4-476E-8343-B527CA8CCF3B}" type="datetimeFigureOut">
              <a:rPr lang="en-GB" smtClean="0"/>
              <a:t>23/04/2026</a:t>
            </a:fld>
            <a:endParaRPr lang="en-GB"/>
          </a:p>
        </p:txBody>
      </p:sp>
      <p:sp>
        <p:nvSpPr>
          <p:cNvPr id="5" name="Footer Placeholder 4">
            <a:extLst>
              <a:ext uri="{FF2B5EF4-FFF2-40B4-BE49-F238E27FC236}">
                <a16:creationId xmlns:a16="http://schemas.microsoft.com/office/drawing/2014/main" id="{6E312249-CDBD-E11B-D73D-8189B1C18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299152-DEEF-1490-AAC8-9281552FA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39E4DB-B5EA-4B2C-B903-489623F5D4BB}" type="slidenum">
              <a:rPr lang="en-GB" smtClean="0"/>
              <a:t>‹#›</a:t>
            </a:fld>
            <a:endParaRPr lang="en-GB"/>
          </a:p>
        </p:txBody>
      </p:sp>
    </p:spTree>
    <p:extLst>
      <p:ext uri="{BB962C8B-B14F-4D97-AF65-F5344CB8AC3E}">
        <p14:creationId xmlns:p14="http://schemas.microsoft.com/office/powerpoint/2010/main" val="2235935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sheffield.gov.uk/your-city-council/climate-emergency-response/climate-action-and-sustainability-support-schools-and"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eventbrite.co.uk/e/carbon-literacy-for-school-staff-tickets-1829409205179?aff=oddtdtcreato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research.shu.ac.uk/sustainability/2026/01/23/expression-of-interest-tomorrows-climate-scientists-primary-cpd-stem-professional-support/"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maps/d/edit?mid=1kBq59-901ksE6rRjO-NhTbHBoGKg0fg&amp;usp=sharin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7C8A3-8360-9E71-202F-23A2839C4F5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30EC439-E5EA-FE29-564A-867EEDE9F236}"/>
              </a:ext>
            </a:extLst>
          </p:cNvPr>
          <p:cNvSpPr>
            <a:spLocks noGrp="1"/>
          </p:cNvSpPr>
          <p:nvPr>
            <p:ph type="ctrTitle"/>
          </p:nvPr>
        </p:nvSpPr>
        <p:spPr>
          <a:xfrm>
            <a:off x="1646690" y="1222001"/>
            <a:ext cx="8061434" cy="2387600"/>
          </a:xfrm>
        </p:spPr>
        <p:txBody>
          <a:bodyPr>
            <a:noAutofit/>
          </a:bodyPr>
          <a:lstStyle/>
          <a:p>
            <a:r>
              <a:rPr lang="en-GB" sz="6500" b="1" dirty="0"/>
              <a:t>Adapt-Ed – Climate Adaptation through Education</a:t>
            </a:r>
          </a:p>
        </p:txBody>
      </p:sp>
      <p:sp>
        <p:nvSpPr>
          <p:cNvPr id="2" name="Subtitle 1">
            <a:extLst>
              <a:ext uri="{FF2B5EF4-FFF2-40B4-BE49-F238E27FC236}">
                <a16:creationId xmlns:a16="http://schemas.microsoft.com/office/drawing/2014/main" id="{B8964C65-95B2-9CE4-DFED-FF503E971924}"/>
              </a:ext>
            </a:extLst>
          </p:cNvPr>
          <p:cNvSpPr>
            <a:spLocks noGrp="1"/>
          </p:cNvSpPr>
          <p:nvPr>
            <p:ph type="subTitle" idx="1"/>
          </p:nvPr>
        </p:nvSpPr>
        <p:spPr>
          <a:xfrm>
            <a:off x="-643291" y="4085358"/>
            <a:ext cx="7438995" cy="2725918"/>
          </a:xfrm>
        </p:spPr>
        <p:txBody>
          <a:bodyPr>
            <a:normAutofit/>
          </a:bodyPr>
          <a:lstStyle/>
          <a:p>
            <a:r>
              <a:rPr lang="en-GB" sz="4000" b="1" dirty="0"/>
              <a:t>Welcome</a:t>
            </a:r>
          </a:p>
          <a:p>
            <a:r>
              <a:rPr lang="en-GB" sz="4000" i="1" dirty="0"/>
              <a:t>Help yourself to a </a:t>
            </a:r>
            <a:br>
              <a:rPr lang="en-GB" sz="4000" i="1" dirty="0"/>
            </a:br>
            <a:r>
              <a:rPr lang="en-GB" sz="4000" i="1" dirty="0"/>
              <a:t>drink and sign in</a:t>
            </a:r>
          </a:p>
        </p:txBody>
      </p:sp>
      <p:pic>
        <p:nvPicPr>
          <p:cNvPr id="5" name="Picture 4" descr="A close-up of a logo&#10;&#10;Description automatically generated">
            <a:extLst>
              <a:ext uri="{FF2B5EF4-FFF2-40B4-BE49-F238E27FC236}">
                <a16:creationId xmlns:a16="http://schemas.microsoft.com/office/drawing/2014/main" id="{84B6AF29-AFD9-FCBF-5961-2DA5FD17C1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3780" y="5775495"/>
            <a:ext cx="2115856" cy="799244"/>
          </a:xfrm>
          <a:prstGeom prst="rect">
            <a:avLst/>
          </a:prstGeom>
        </p:spPr>
      </p:pic>
      <p:sp>
        <p:nvSpPr>
          <p:cNvPr id="7" name="Rectangle 6">
            <a:extLst>
              <a:ext uri="{FF2B5EF4-FFF2-40B4-BE49-F238E27FC236}">
                <a16:creationId xmlns:a16="http://schemas.microsoft.com/office/drawing/2014/main" id="{2D319402-1767-9BF8-8BFE-9C775187A549}"/>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8" name="Rectangle 7">
            <a:extLst>
              <a:ext uri="{FF2B5EF4-FFF2-40B4-BE49-F238E27FC236}">
                <a16:creationId xmlns:a16="http://schemas.microsoft.com/office/drawing/2014/main" id="{C0BD111C-680E-E1C9-4C07-BB025A0219E2}"/>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5237059A-63FA-034F-4440-439D0377F62D}"/>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4F6E7652-FC90-6331-14D2-9078A8F04281}"/>
              </a:ext>
            </a:extLst>
          </p:cNvPr>
          <p:cNvPicPr>
            <a:picLocks noChangeAspect="1"/>
          </p:cNvPicPr>
          <p:nvPr/>
        </p:nvPicPr>
        <p:blipFill>
          <a:blip r:embed="rId4">
            <a:extLst>
              <a:ext uri="{28A0092B-C50C-407E-A947-70E740481C1C}">
                <a14:useLocalDpi xmlns:a14="http://schemas.microsoft.com/office/drawing/2010/main" val="0"/>
              </a:ext>
            </a:extLst>
          </a:blip>
          <a:srcRect l="19037" t="9333" r="17489" b="10074"/>
          <a:stretch>
            <a:fillRect/>
          </a:stretch>
        </p:blipFill>
        <p:spPr>
          <a:xfrm>
            <a:off x="10282085" y="2729935"/>
            <a:ext cx="1680720" cy="2134010"/>
          </a:xfrm>
          <a:prstGeom prst="rect">
            <a:avLst/>
          </a:prstGeom>
        </p:spPr>
      </p:pic>
      <p:pic>
        <p:nvPicPr>
          <p:cNvPr id="11" name="Picture 10" descr="About us - Green Estate">
            <a:extLst>
              <a:ext uri="{FF2B5EF4-FFF2-40B4-BE49-F238E27FC236}">
                <a16:creationId xmlns:a16="http://schemas.microsoft.com/office/drawing/2014/main" id="{1CFBCDBE-6151-9776-1DD3-C1275777A786}"/>
              </a:ext>
            </a:extLst>
          </p:cNvPr>
          <p:cNvPicPr>
            <a:picLocks noChangeAspect="1"/>
          </p:cNvPicPr>
          <p:nvPr/>
        </p:nvPicPr>
        <p:blipFill>
          <a:blip r:embed="rId5"/>
          <a:stretch>
            <a:fillRect/>
          </a:stretch>
        </p:blipFill>
        <p:spPr>
          <a:xfrm>
            <a:off x="8445850" y="4863945"/>
            <a:ext cx="2524549" cy="837190"/>
          </a:xfrm>
          <a:prstGeom prst="rect">
            <a:avLst/>
          </a:prstGeom>
        </p:spPr>
      </p:pic>
      <p:pic>
        <p:nvPicPr>
          <p:cNvPr id="14" name="Picture 13" descr="Sheffield City Council - Wikipedia">
            <a:extLst>
              <a:ext uri="{FF2B5EF4-FFF2-40B4-BE49-F238E27FC236}">
                <a16:creationId xmlns:a16="http://schemas.microsoft.com/office/drawing/2014/main" id="{685AABD2-B483-1FFD-E7C1-3BEEAE7FFA0F}"/>
              </a:ext>
            </a:extLst>
          </p:cNvPr>
          <p:cNvPicPr>
            <a:picLocks noChangeAspect="1"/>
          </p:cNvPicPr>
          <p:nvPr/>
        </p:nvPicPr>
        <p:blipFill>
          <a:blip r:embed="rId6"/>
          <a:stretch>
            <a:fillRect/>
          </a:stretch>
        </p:blipFill>
        <p:spPr>
          <a:xfrm>
            <a:off x="8707522" y="5822223"/>
            <a:ext cx="985660" cy="776700"/>
          </a:xfrm>
          <a:prstGeom prst="rect">
            <a:avLst/>
          </a:prstGeom>
        </p:spPr>
      </p:pic>
      <p:pic>
        <p:nvPicPr>
          <p:cNvPr id="15" name="Picture 14" descr="Let's Go Zero! | Henbury View First School">
            <a:extLst>
              <a:ext uri="{FF2B5EF4-FFF2-40B4-BE49-F238E27FC236}">
                <a16:creationId xmlns:a16="http://schemas.microsoft.com/office/drawing/2014/main" id="{F880FC07-61BA-7656-C99B-E597C2E72418}"/>
              </a:ext>
            </a:extLst>
          </p:cNvPr>
          <p:cNvPicPr>
            <a:picLocks noChangeAspect="1"/>
          </p:cNvPicPr>
          <p:nvPr/>
        </p:nvPicPr>
        <p:blipFill>
          <a:blip r:embed="rId7"/>
          <a:stretch>
            <a:fillRect/>
          </a:stretch>
        </p:blipFill>
        <p:spPr>
          <a:xfrm>
            <a:off x="10981672" y="5195499"/>
            <a:ext cx="879368" cy="505636"/>
          </a:xfrm>
          <a:prstGeom prst="rect">
            <a:avLst/>
          </a:prstGeom>
        </p:spPr>
      </p:pic>
      <p:sp>
        <p:nvSpPr>
          <p:cNvPr id="3" name="TextBox 2">
            <a:extLst>
              <a:ext uri="{FF2B5EF4-FFF2-40B4-BE49-F238E27FC236}">
                <a16:creationId xmlns:a16="http://schemas.microsoft.com/office/drawing/2014/main" id="{0837E0D0-447F-75FA-EA07-15313CCBDFC9}"/>
              </a:ext>
            </a:extLst>
          </p:cNvPr>
          <p:cNvSpPr txBox="1"/>
          <p:nvPr/>
        </p:nvSpPr>
        <p:spPr>
          <a:xfrm>
            <a:off x="5622677" y="3783851"/>
            <a:ext cx="4045017" cy="1200329"/>
          </a:xfrm>
          <a:prstGeom prst="rect">
            <a:avLst/>
          </a:prstGeom>
          <a:noFill/>
        </p:spPr>
        <p:txBody>
          <a:bodyPr wrap="square" rtlCol="0">
            <a:spAutoFit/>
          </a:bodyPr>
          <a:lstStyle/>
          <a:p>
            <a:r>
              <a:rPr lang="en-GB" sz="2400" b="1" u="sng" dirty="0"/>
              <a:t>Wi-Fi </a:t>
            </a:r>
          </a:p>
          <a:p>
            <a:r>
              <a:rPr lang="en-GB" sz="2400" dirty="0" err="1"/>
              <a:t>GreenEstateGuest</a:t>
            </a:r>
            <a:endParaRPr lang="en-GB" sz="2400" dirty="0"/>
          </a:p>
          <a:p>
            <a:r>
              <a:rPr lang="en-GB" sz="2400" dirty="0"/>
              <a:t>1234greenestateguest5678</a:t>
            </a:r>
          </a:p>
        </p:txBody>
      </p:sp>
    </p:spTree>
    <p:extLst>
      <p:ext uri="{BB962C8B-B14F-4D97-AF65-F5344CB8AC3E}">
        <p14:creationId xmlns:p14="http://schemas.microsoft.com/office/powerpoint/2010/main" val="602147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2FF0-FA8B-A83F-3FEC-8798AE19F473}"/>
              </a:ext>
            </a:extLst>
          </p:cNvPr>
          <p:cNvSpPr>
            <a:spLocks noGrp="1"/>
          </p:cNvSpPr>
          <p:nvPr>
            <p:ph type="title"/>
          </p:nvPr>
        </p:nvSpPr>
        <p:spPr/>
        <p:txBody>
          <a:bodyPr/>
          <a:lstStyle/>
          <a:p>
            <a:r>
              <a:rPr lang="en-GB" b="1"/>
              <a:t>Built for Change </a:t>
            </a:r>
          </a:p>
        </p:txBody>
      </p:sp>
      <p:sp>
        <p:nvSpPr>
          <p:cNvPr id="4" name="Rectangle 1">
            <a:extLst>
              <a:ext uri="{FF2B5EF4-FFF2-40B4-BE49-F238E27FC236}">
                <a16:creationId xmlns:a16="http://schemas.microsoft.com/office/drawing/2014/main" id="{CA15DC8B-C1C3-6F8A-E8E0-50682530C4ED}"/>
              </a:ext>
            </a:extLst>
          </p:cNvPr>
          <p:cNvSpPr>
            <a:spLocks noGrp="1" noChangeArrowheads="1"/>
          </p:cNvSpPr>
          <p:nvPr>
            <p:ph idx="1"/>
          </p:nvPr>
        </p:nvSpPr>
        <p:spPr bwMode="auto">
          <a:xfrm>
            <a:off x="838200" y="1356539"/>
            <a:ext cx="109093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A </a:t>
            </a:r>
            <a:r>
              <a:rPr kumimoji="0" lang="en-US" altLang="en-US" b="1" i="0" u="none" strike="noStrike" cap="none" normalizeH="0" baseline="0">
                <a:ln>
                  <a:noFill/>
                </a:ln>
                <a:solidFill>
                  <a:schemeClr val="tx1"/>
                </a:solidFill>
                <a:effectLst/>
                <a:latin typeface="Arial" panose="020B0604020202020204" pitchFamily="34" charset="0"/>
              </a:rPr>
              <a:t>Sheffield City Council </a:t>
            </a:r>
            <a:r>
              <a:rPr kumimoji="0" lang="en-US" altLang="en-US" b="1" i="0" u="none" strike="noStrike" cap="none" normalizeH="0" baseline="0" err="1">
                <a:ln>
                  <a:noFill/>
                </a:ln>
                <a:solidFill>
                  <a:schemeClr val="tx1"/>
                </a:solidFill>
                <a:effectLst/>
                <a:latin typeface="Arial" panose="020B0604020202020204" pitchFamily="34" charset="0"/>
              </a:rPr>
              <a:t>programme</a:t>
            </a:r>
            <a:r>
              <a:rPr kumimoji="0" lang="en-US" altLang="en-US" b="0" i="0" u="none" strike="noStrike" cap="none" normalizeH="0" baseline="0">
                <a:ln>
                  <a:noFill/>
                </a:ln>
                <a:solidFill>
                  <a:schemeClr val="tx1"/>
                </a:solidFill>
                <a:effectLst/>
                <a:latin typeface="Arial" panose="020B0604020202020204" pitchFamily="34" charset="0"/>
              </a:rPr>
              <a:t> supporting </a:t>
            </a:r>
            <a:br>
              <a:rPr kumimoji="0" lang="en-US" altLang="en-US" b="0" i="0" u="none" strike="noStrike" cap="none" normalizeH="0" baseline="0">
                <a:ln>
                  <a:noFill/>
                </a:ln>
                <a:solidFill>
                  <a:schemeClr val="tx1"/>
                </a:solidFill>
                <a:effectLst/>
                <a:latin typeface="Arial" panose="020B0604020202020204" pitchFamily="34" charset="0"/>
              </a:rPr>
            </a:br>
            <a:r>
              <a:rPr kumimoji="0" lang="en-US" altLang="en-US" b="0" i="0" u="none" strike="noStrike" cap="none" normalizeH="0" baseline="0">
                <a:ln>
                  <a:noFill/>
                </a:ln>
                <a:solidFill>
                  <a:schemeClr val="tx1"/>
                </a:solidFill>
                <a:effectLst/>
                <a:latin typeface="Arial" panose="020B0604020202020204" pitchFamily="34" charset="0"/>
              </a:rPr>
              <a:t>schools to respond to climate change</a:t>
            </a:r>
          </a:p>
          <a:p>
            <a:pPr eaLnBrk="0" fontAlgn="base" hangingPunct="0">
              <a:lnSpc>
                <a:spcPct val="10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Helps schools </a:t>
            </a:r>
            <a:r>
              <a:rPr kumimoji="0" lang="en-US" altLang="en-US" b="1" i="0" u="none" strike="noStrike" cap="none" normalizeH="0" baseline="0">
                <a:ln>
                  <a:noFill/>
                </a:ln>
                <a:solidFill>
                  <a:schemeClr val="tx1"/>
                </a:solidFill>
                <a:effectLst/>
                <a:latin typeface="Arial" panose="020B0604020202020204" pitchFamily="34" charset="0"/>
              </a:rPr>
              <a:t>adapt buildings and grounds</a:t>
            </a:r>
            <a:r>
              <a:rPr kumimoji="0" lang="en-US" altLang="en-US" b="0" i="0" u="none" strike="noStrike" cap="none" normalizeH="0" baseline="0">
                <a:ln>
                  <a:noFill/>
                </a:ln>
                <a:solidFill>
                  <a:schemeClr val="tx1"/>
                </a:solidFill>
                <a:effectLst/>
                <a:latin typeface="Arial" panose="020B0604020202020204" pitchFamily="34" charset="0"/>
              </a:rPr>
              <a:t> to risks like heat and flooding while improving wellbeing</a:t>
            </a:r>
          </a:p>
          <a:p>
            <a:pPr eaLnBrk="0" fontAlgn="base" hangingPunct="0">
              <a:lnSpc>
                <a:spcPct val="10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Supports </a:t>
            </a:r>
            <a:r>
              <a:rPr kumimoji="0" lang="en-US" altLang="en-US" b="1" i="0" u="none" strike="noStrike" cap="none" normalizeH="0" baseline="0">
                <a:ln>
                  <a:noFill/>
                </a:ln>
                <a:solidFill>
                  <a:schemeClr val="tx1"/>
                </a:solidFill>
                <a:effectLst/>
                <a:latin typeface="Arial" panose="020B0604020202020204" pitchFamily="34" charset="0"/>
              </a:rPr>
              <a:t>carbon reduction and climate action planning</a:t>
            </a:r>
            <a:r>
              <a:rPr kumimoji="0" lang="en-US" altLang="en-US" b="0" i="0" u="none" strike="noStrike" cap="none" normalizeH="0" baseline="0">
                <a:ln>
                  <a:noFill/>
                </a:ln>
                <a:solidFill>
                  <a:schemeClr val="tx1"/>
                </a:solidFill>
                <a:effectLst/>
                <a:latin typeface="Arial" panose="020B0604020202020204" pitchFamily="34" charset="0"/>
              </a:rPr>
              <a:t>, helping schools cut emissions and costs</a:t>
            </a:r>
          </a:p>
          <a:p>
            <a:pPr eaLnBrk="0" fontAlgn="base" hangingPunct="0">
              <a:lnSpc>
                <a:spcPct val="10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A </a:t>
            </a:r>
            <a:r>
              <a:rPr kumimoji="0" lang="en-US" altLang="en-US" b="1" i="0" u="none" strike="noStrike" cap="none" normalizeH="0" baseline="0">
                <a:ln>
                  <a:noFill/>
                </a:ln>
                <a:solidFill>
                  <a:schemeClr val="tx1"/>
                </a:solidFill>
                <a:effectLst/>
                <a:latin typeface="Arial" panose="020B0604020202020204" pitchFamily="34" charset="0"/>
              </a:rPr>
              <a:t>partnership-led initiative (incl. SHU)</a:t>
            </a:r>
            <a:r>
              <a:rPr kumimoji="0" lang="en-US" altLang="en-US" b="0" i="0" u="none" strike="noStrike" cap="none" normalizeH="0" baseline="0">
                <a:ln>
                  <a:noFill/>
                </a:ln>
                <a:solidFill>
                  <a:schemeClr val="tx1"/>
                </a:solidFill>
                <a:effectLst/>
                <a:latin typeface="Arial" panose="020B0604020202020204" pitchFamily="34" charset="0"/>
              </a:rPr>
              <a:t> providing funding, expertise, and opportunities for young people to lead climate action</a:t>
            </a:r>
          </a:p>
          <a:p>
            <a:pPr eaLnBrk="0" fontAlgn="base" hangingPunct="0">
              <a:lnSpc>
                <a:spcPct val="10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Provides </a:t>
            </a:r>
            <a:r>
              <a:rPr kumimoji="0" lang="en-US" altLang="en-US" b="1" i="0" u="none" strike="noStrike" cap="none" normalizeH="0" baseline="0">
                <a:ln>
                  <a:noFill/>
                </a:ln>
                <a:solidFill>
                  <a:schemeClr val="tx1"/>
                </a:solidFill>
                <a:effectLst/>
                <a:latin typeface="Arial" panose="020B0604020202020204" pitchFamily="34" charset="0"/>
              </a:rPr>
              <a:t>CPD and curriculum support</a:t>
            </a:r>
            <a:r>
              <a:rPr kumimoji="0" lang="en-US" altLang="en-US" b="0" i="0" u="none" strike="noStrike" cap="none" normalizeH="0" baseline="0">
                <a:ln>
                  <a:noFill/>
                </a:ln>
                <a:solidFill>
                  <a:schemeClr val="tx1"/>
                </a:solidFill>
                <a:effectLst/>
                <a:latin typeface="Arial" panose="020B0604020202020204" pitchFamily="34" charset="0"/>
              </a:rPr>
              <a:t> to embed </a:t>
            </a:r>
            <a:br>
              <a:rPr kumimoji="0" lang="en-US" altLang="en-US" b="0" i="0" u="none" strike="noStrike" cap="none" normalizeH="0" baseline="0">
                <a:ln>
                  <a:noFill/>
                </a:ln>
                <a:solidFill>
                  <a:schemeClr val="tx1"/>
                </a:solidFill>
                <a:effectLst/>
                <a:latin typeface="Arial" panose="020B0604020202020204" pitchFamily="34" charset="0"/>
              </a:rPr>
            </a:br>
            <a:r>
              <a:rPr kumimoji="0" lang="en-US" altLang="en-US" b="0" i="0" u="none" strike="noStrike" cap="none" normalizeH="0" baseline="0">
                <a:ln>
                  <a:noFill/>
                </a:ln>
                <a:solidFill>
                  <a:schemeClr val="tx1"/>
                </a:solidFill>
                <a:effectLst/>
                <a:latin typeface="Arial" panose="020B0604020202020204" pitchFamily="34" charset="0"/>
              </a:rPr>
              <a:t>climate education across teaching and learning</a:t>
            </a:r>
          </a:p>
        </p:txBody>
      </p:sp>
      <p:sp>
        <p:nvSpPr>
          <p:cNvPr id="6" name="TextBox 5">
            <a:extLst>
              <a:ext uri="{FF2B5EF4-FFF2-40B4-BE49-F238E27FC236}">
                <a16:creationId xmlns:a16="http://schemas.microsoft.com/office/drawing/2014/main" id="{05D5CE70-48A7-DD49-184A-23612E9E52C5}"/>
              </a:ext>
            </a:extLst>
          </p:cNvPr>
          <p:cNvSpPr txBox="1"/>
          <p:nvPr/>
        </p:nvSpPr>
        <p:spPr>
          <a:xfrm>
            <a:off x="838200" y="6188630"/>
            <a:ext cx="2981446" cy="369332"/>
          </a:xfrm>
          <a:prstGeom prst="rect">
            <a:avLst/>
          </a:prstGeom>
          <a:noFill/>
        </p:spPr>
        <p:txBody>
          <a:bodyPr wrap="square">
            <a:spAutoFit/>
          </a:bodyPr>
          <a:lstStyle/>
          <a:p>
            <a:r>
              <a:rPr lang="en-GB" dirty="0">
                <a:hlinkClick r:id="rId2"/>
              </a:rPr>
              <a:t>Built for Change mailing list</a:t>
            </a:r>
            <a:endParaRPr lang="en-GB" dirty="0"/>
          </a:p>
        </p:txBody>
      </p:sp>
      <p:pic>
        <p:nvPicPr>
          <p:cNvPr id="8" name="Picture 7">
            <a:extLst>
              <a:ext uri="{FF2B5EF4-FFF2-40B4-BE49-F238E27FC236}">
                <a16:creationId xmlns:a16="http://schemas.microsoft.com/office/drawing/2014/main" id="{9DCAB4AC-54F3-C091-F726-8F55A608E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6800" y="156434"/>
            <a:ext cx="1951037" cy="2098285"/>
          </a:xfrm>
          <a:prstGeom prst="rect">
            <a:avLst/>
          </a:prstGeom>
        </p:spPr>
      </p:pic>
      <p:sp>
        <p:nvSpPr>
          <p:cNvPr id="3" name="Rectangle 2">
            <a:extLst>
              <a:ext uri="{FF2B5EF4-FFF2-40B4-BE49-F238E27FC236}">
                <a16:creationId xmlns:a16="http://schemas.microsoft.com/office/drawing/2014/main" id="{C3D3A3AE-5F0E-9770-7EC4-40F3B9B062EA}"/>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5" name="Rectangle 4">
            <a:extLst>
              <a:ext uri="{FF2B5EF4-FFF2-40B4-BE49-F238E27FC236}">
                <a16:creationId xmlns:a16="http://schemas.microsoft.com/office/drawing/2014/main" id="{72E9DDA1-35DE-F010-761F-2A50B1B07F29}"/>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7" name="Rectangle 6">
            <a:extLst>
              <a:ext uri="{FF2B5EF4-FFF2-40B4-BE49-F238E27FC236}">
                <a16:creationId xmlns:a16="http://schemas.microsoft.com/office/drawing/2014/main" id="{2FCB8E5C-8D08-C577-A5E2-57BDC757DCFE}"/>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101676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FE686-689C-9BBD-4E0C-59954B4E553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E10E72A-03F8-D3A9-A69D-ECD2B1EAFD10}"/>
              </a:ext>
            </a:extLst>
          </p:cNvPr>
          <p:cNvSpPr>
            <a:spLocks noGrp="1"/>
          </p:cNvSpPr>
          <p:nvPr>
            <p:ph type="title"/>
          </p:nvPr>
        </p:nvSpPr>
        <p:spPr>
          <a:xfrm>
            <a:off x="762916" y="118893"/>
            <a:ext cx="11429083" cy="1325563"/>
          </a:xfrm>
        </p:spPr>
        <p:txBody>
          <a:bodyPr>
            <a:normAutofit/>
          </a:bodyPr>
          <a:lstStyle/>
          <a:p>
            <a:r>
              <a:rPr lang="en-GB" sz="4000" b="1" dirty="0"/>
              <a:t>Adapt-Ed – Climate Adaptation through Education</a:t>
            </a:r>
          </a:p>
        </p:txBody>
      </p:sp>
      <p:pic>
        <p:nvPicPr>
          <p:cNvPr id="5" name="Picture 4" descr="A close-up of a logo&#10;&#10;Description automatically generated">
            <a:extLst>
              <a:ext uri="{FF2B5EF4-FFF2-40B4-BE49-F238E27FC236}">
                <a16:creationId xmlns:a16="http://schemas.microsoft.com/office/drawing/2014/main" id="{F6986E44-AE0C-7FC9-9224-ED9DABA56A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3780" y="5775495"/>
            <a:ext cx="2115856" cy="799244"/>
          </a:xfrm>
          <a:prstGeom prst="rect">
            <a:avLst/>
          </a:prstGeom>
        </p:spPr>
      </p:pic>
      <p:sp>
        <p:nvSpPr>
          <p:cNvPr id="7" name="Rectangle 6">
            <a:extLst>
              <a:ext uri="{FF2B5EF4-FFF2-40B4-BE49-F238E27FC236}">
                <a16:creationId xmlns:a16="http://schemas.microsoft.com/office/drawing/2014/main" id="{46F25A60-C06C-B875-2C4C-433E58F38301}"/>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8" name="Rectangle 7">
            <a:extLst>
              <a:ext uri="{FF2B5EF4-FFF2-40B4-BE49-F238E27FC236}">
                <a16:creationId xmlns:a16="http://schemas.microsoft.com/office/drawing/2014/main" id="{97089776-2AF4-A590-A3B8-BA454622C404}"/>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FC6BF1C8-0DDD-7154-734C-B184FF838AFF}"/>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21A6C299-ABE9-E3AC-CA3F-C32F6A4132F7}"/>
              </a:ext>
            </a:extLst>
          </p:cNvPr>
          <p:cNvPicPr>
            <a:picLocks noChangeAspect="1"/>
          </p:cNvPicPr>
          <p:nvPr/>
        </p:nvPicPr>
        <p:blipFill>
          <a:blip r:embed="rId4">
            <a:extLst>
              <a:ext uri="{28A0092B-C50C-407E-A947-70E740481C1C}">
                <a14:useLocalDpi xmlns:a14="http://schemas.microsoft.com/office/drawing/2010/main" val="0"/>
              </a:ext>
            </a:extLst>
          </a:blip>
          <a:srcRect l="19037" t="9333" r="17489" b="10074"/>
          <a:stretch>
            <a:fillRect/>
          </a:stretch>
        </p:blipFill>
        <p:spPr>
          <a:xfrm>
            <a:off x="10282085" y="2729935"/>
            <a:ext cx="1680720" cy="2134010"/>
          </a:xfrm>
          <a:prstGeom prst="rect">
            <a:avLst/>
          </a:prstGeom>
        </p:spPr>
      </p:pic>
      <p:sp>
        <p:nvSpPr>
          <p:cNvPr id="3" name="Rectangle 1">
            <a:extLst>
              <a:ext uri="{FF2B5EF4-FFF2-40B4-BE49-F238E27FC236}">
                <a16:creationId xmlns:a16="http://schemas.microsoft.com/office/drawing/2014/main" id="{529CE30C-F639-8EBC-3DA3-BDF1768814A1}"/>
              </a:ext>
            </a:extLst>
          </p:cNvPr>
          <p:cNvSpPr>
            <a:spLocks noChangeArrowheads="1"/>
          </p:cNvSpPr>
          <p:nvPr/>
        </p:nvSpPr>
        <p:spPr bwMode="auto">
          <a:xfrm>
            <a:off x="1069175" y="1299375"/>
            <a:ext cx="10061280" cy="513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sz="3000" dirty="0">
                <a:latin typeface="Arial" panose="020B0604020202020204" pitchFamily="34" charset="0"/>
              </a:rPr>
              <a:t>Partnership: </a:t>
            </a:r>
            <a:r>
              <a:rPr lang="en-US" altLang="en-US" sz="3000" b="1" dirty="0">
                <a:latin typeface="Arial" panose="020B0604020202020204" pitchFamily="34" charset="0"/>
              </a:rPr>
              <a:t>Sheffield Hallam University, The Green Estate, Sheffield City Council, Let’s Go Zero</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sz="3000" dirty="0">
                <a:latin typeface="Arial" panose="020B0604020202020204" pitchFamily="34" charset="0"/>
              </a:rPr>
              <a:t>Model combines:</a:t>
            </a:r>
          </a:p>
          <a:p>
            <a:pPr marL="914400" lvl="1" indent="-457200" eaLnBrk="0" fontAlgn="base" hangingPunct="0">
              <a:lnSpc>
                <a:spcPct val="150000"/>
              </a:lnSpc>
              <a:spcBef>
                <a:spcPct val="0"/>
              </a:spcBef>
              <a:spcAft>
                <a:spcPct val="0"/>
              </a:spcAft>
              <a:buFont typeface="Arial" panose="020B0604020202020204" pitchFamily="34" charset="0"/>
              <a:buChar char="•"/>
            </a:pPr>
            <a:r>
              <a:rPr lang="en-US" altLang="en-US" sz="2400" dirty="0">
                <a:latin typeface="Arial" panose="020B0604020202020204" pitchFamily="34" charset="0"/>
              </a:rPr>
              <a:t>Teacher CPD (3 days)</a:t>
            </a:r>
          </a:p>
          <a:p>
            <a:pPr marL="914400" lvl="1" indent="-457200" eaLnBrk="0" fontAlgn="base" hangingPunct="0">
              <a:lnSpc>
                <a:spcPct val="150000"/>
              </a:lnSpc>
              <a:spcBef>
                <a:spcPct val="0"/>
              </a:spcBef>
              <a:spcAft>
                <a:spcPct val="0"/>
              </a:spcAft>
              <a:buFont typeface="Arial" panose="020B0604020202020204" pitchFamily="34" charset="0"/>
              <a:buChar char="•"/>
            </a:pPr>
            <a:r>
              <a:rPr lang="en-US" altLang="en-US" sz="2400" dirty="0">
                <a:latin typeface="Arial" panose="020B0604020202020204" pitchFamily="34" charset="0"/>
              </a:rPr>
              <a:t>Curriculum delivery (2-3 activities)</a:t>
            </a:r>
          </a:p>
          <a:p>
            <a:pPr marL="914400" lvl="1" indent="-457200" eaLnBrk="0" fontAlgn="base" hangingPunct="0">
              <a:lnSpc>
                <a:spcPct val="150000"/>
              </a:lnSpc>
              <a:spcBef>
                <a:spcPct val="0"/>
              </a:spcBef>
              <a:spcAft>
                <a:spcPct val="0"/>
              </a:spcAft>
              <a:buFont typeface="Arial" panose="020B0604020202020204" pitchFamily="34" charset="0"/>
              <a:buChar char="•"/>
            </a:pPr>
            <a:r>
              <a:rPr lang="en-US" altLang="en-US" sz="2400" dirty="0">
                <a:latin typeface="Arial" panose="020B0604020202020204" pitchFamily="34" charset="0"/>
              </a:rPr>
              <a:t>Outdoor, place-based learning (2 days)</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sz="3000" dirty="0">
                <a:latin typeface="Arial" panose="020B0604020202020204" pitchFamily="34" charset="0"/>
              </a:rPr>
              <a:t>Grounded in local climate contexts </a:t>
            </a:r>
            <a:br>
              <a:rPr lang="en-US" altLang="en-US" sz="3000" dirty="0">
                <a:latin typeface="Arial" panose="020B0604020202020204" pitchFamily="34" charset="0"/>
              </a:rPr>
            </a:br>
            <a:r>
              <a:rPr lang="en-US" altLang="en-US" sz="3000" dirty="0">
                <a:latin typeface="Arial" panose="020B0604020202020204" pitchFamily="34" charset="0"/>
              </a:rPr>
              <a:t>and disadvantaged communities</a:t>
            </a:r>
          </a:p>
        </p:txBody>
      </p:sp>
      <p:pic>
        <p:nvPicPr>
          <p:cNvPr id="11" name="Picture 10" descr="About us - Green Estate">
            <a:extLst>
              <a:ext uri="{FF2B5EF4-FFF2-40B4-BE49-F238E27FC236}">
                <a16:creationId xmlns:a16="http://schemas.microsoft.com/office/drawing/2014/main" id="{5A73CE5D-95E6-8494-6DD1-75EFC62E471A}"/>
              </a:ext>
            </a:extLst>
          </p:cNvPr>
          <p:cNvPicPr>
            <a:picLocks noChangeAspect="1"/>
          </p:cNvPicPr>
          <p:nvPr/>
        </p:nvPicPr>
        <p:blipFill>
          <a:blip r:embed="rId5"/>
          <a:stretch>
            <a:fillRect/>
          </a:stretch>
        </p:blipFill>
        <p:spPr>
          <a:xfrm>
            <a:off x="8445850" y="4863945"/>
            <a:ext cx="2524549" cy="837190"/>
          </a:xfrm>
          <a:prstGeom prst="rect">
            <a:avLst/>
          </a:prstGeom>
        </p:spPr>
      </p:pic>
      <p:pic>
        <p:nvPicPr>
          <p:cNvPr id="14" name="Picture 13" descr="Sheffield City Council - Wikipedia">
            <a:extLst>
              <a:ext uri="{FF2B5EF4-FFF2-40B4-BE49-F238E27FC236}">
                <a16:creationId xmlns:a16="http://schemas.microsoft.com/office/drawing/2014/main" id="{9FB0000E-7D84-E42D-42C3-C60B5532FDA4}"/>
              </a:ext>
            </a:extLst>
          </p:cNvPr>
          <p:cNvPicPr>
            <a:picLocks noChangeAspect="1"/>
          </p:cNvPicPr>
          <p:nvPr/>
        </p:nvPicPr>
        <p:blipFill>
          <a:blip r:embed="rId6"/>
          <a:stretch>
            <a:fillRect/>
          </a:stretch>
        </p:blipFill>
        <p:spPr>
          <a:xfrm>
            <a:off x="8707522" y="5822223"/>
            <a:ext cx="985660" cy="776700"/>
          </a:xfrm>
          <a:prstGeom prst="rect">
            <a:avLst/>
          </a:prstGeom>
        </p:spPr>
      </p:pic>
      <p:pic>
        <p:nvPicPr>
          <p:cNvPr id="15" name="Picture 14" descr="Let's Go Zero! | Henbury View First School">
            <a:extLst>
              <a:ext uri="{FF2B5EF4-FFF2-40B4-BE49-F238E27FC236}">
                <a16:creationId xmlns:a16="http://schemas.microsoft.com/office/drawing/2014/main" id="{697CC009-3118-A3EA-9A2B-325F9AC76F4D}"/>
              </a:ext>
            </a:extLst>
          </p:cNvPr>
          <p:cNvPicPr>
            <a:picLocks noChangeAspect="1"/>
          </p:cNvPicPr>
          <p:nvPr/>
        </p:nvPicPr>
        <p:blipFill>
          <a:blip r:embed="rId7"/>
          <a:stretch>
            <a:fillRect/>
          </a:stretch>
        </p:blipFill>
        <p:spPr>
          <a:xfrm>
            <a:off x="10981672" y="5195499"/>
            <a:ext cx="879368" cy="505636"/>
          </a:xfrm>
          <a:prstGeom prst="rect">
            <a:avLst/>
          </a:prstGeom>
        </p:spPr>
      </p:pic>
    </p:spTree>
    <p:extLst>
      <p:ext uri="{BB962C8B-B14F-4D97-AF65-F5344CB8AC3E}">
        <p14:creationId xmlns:p14="http://schemas.microsoft.com/office/powerpoint/2010/main" val="3232534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FBBCA-54B1-E9FE-43C9-16D004A05CE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CDBC2F4-4C72-50EE-BF1E-CCE16D69B5AD}"/>
              </a:ext>
            </a:extLst>
          </p:cNvPr>
          <p:cNvSpPr>
            <a:spLocks noGrp="1"/>
          </p:cNvSpPr>
          <p:nvPr>
            <p:ph type="title"/>
          </p:nvPr>
        </p:nvSpPr>
        <p:spPr>
          <a:xfrm>
            <a:off x="1068766" y="118893"/>
            <a:ext cx="10294048" cy="1325563"/>
          </a:xfrm>
        </p:spPr>
        <p:txBody>
          <a:bodyPr/>
          <a:lstStyle/>
          <a:p>
            <a:r>
              <a:rPr lang="en-GB" b="1" dirty="0"/>
              <a:t>Why this approach should work</a:t>
            </a:r>
          </a:p>
        </p:txBody>
      </p:sp>
      <p:sp>
        <p:nvSpPr>
          <p:cNvPr id="7" name="Rectangle 6">
            <a:extLst>
              <a:ext uri="{FF2B5EF4-FFF2-40B4-BE49-F238E27FC236}">
                <a16:creationId xmlns:a16="http://schemas.microsoft.com/office/drawing/2014/main" id="{130BA18C-F568-0549-3F64-3FA6B321FFAF}"/>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8" name="Rectangle 7">
            <a:extLst>
              <a:ext uri="{FF2B5EF4-FFF2-40B4-BE49-F238E27FC236}">
                <a16:creationId xmlns:a16="http://schemas.microsoft.com/office/drawing/2014/main" id="{55BF08C2-EBAE-6975-F884-BE9286E40C41}"/>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99E2C692-CA1B-2753-3607-989F656EBEAC}"/>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8980F137-9DBC-ED98-A992-81DA26A64B36}"/>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
        <p:nvSpPr>
          <p:cNvPr id="4" name="Rectangle 2">
            <a:extLst>
              <a:ext uri="{FF2B5EF4-FFF2-40B4-BE49-F238E27FC236}">
                <a16:creationId xmlns:a16="http://schemas.microsoft.com/office/drawing/2014/main" id="{3C632259-2120-B6AB-CF9C-EB62C970A40C}"/>
              </a:ext>
            </a:extLst>
          </p:cNvPr>
          <p:cNvSpPr>
            <a:spLocks noChangeArrowheads="1"/>
          </p:cNvSpPr>
          <p:nvPr/>
        </p:nvSpPr>
        <p:spPr bwMode="auto">
          <a:xfrm>
            <a:off x="1068766" y="1468077"/>
            <a:ext cx="10294048" cy="481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Clear </a:t>
            </a:r>
            <a:r>
              <a:rPr kumimoji="0" lang="en-US" altLang="en-US" sz="2800" b="1" i="0" u="none" strike="noStrike" cap="none" normalizeH="0" baseline="0" dirty="0">
                <a:ln>
                  <a:noFill/>
                </a:ln>
                <a:solidFill>
                  <a:schemeClr val="tx1"/>
                </a:solidFill>
                <a:effectLst/>
                <a:latin typeface="Arial" panose="020B0604020202020204" pitchFamily="34" charset="0"/>
              </a:rPr>
              <a:t>theory-of-change</a:t>
            </a:r>
            <a:r>
              <a:rPr kumimoji="0" lang="en-US" altLang="en-US" sz="2800" b="0" i="0" u="none" strike="noStrike" cap="none" normalizeH="0" baseline="0" dirty="0">
                <a:ln>
                  <a:noFill/>
                </a:ln>
                <a:solidFill>
                  <a:schemeClr val="tx1"/>
                </a:solidFill>
                <a:effectLst/>
                <a:latin typeface="Arial" panose="020B0604020202020204" pitchFamily="34" charset="0"/>
              </a:rPr>
              <a:t> underpinning design and evaluation</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Mixed-methods evaluation</a:t>
            </a:r>
            <a:r>
              <a:rPr kumimoji="0" lang="en-US" altLang="en-US" sz="2800" b="0" i="0" u="none" strike="noStrike" cap="none" normalizeH="0" baseline="0" dirty="0">
                <a:ln>
                  <a:noFill/>
                </a:ln>
                <a:solidFill>
                  <a:schemeClr val="tx1"/>
                </a:solidFill>
                <a:effectLst/>
                <a:latin typeface="Arial" panose="020B0604020202020204" pitchFamily="34" charset="0"/>
              </a:rPr>
              <a:t>:</a:t>
            </a:r>
          </a:p>
          <a:p>
            <a:pPr marL="914400" lvl="1" indent="-457200" eaLnBrk="0" fontAlgn="base" hangingPunct="0">
              <a:lnSpc>
                <a:spcPct val="150000"/>
              </a:lnSpc>
              <a:spcBef>
                <a:spcPct val="0"/>
              </a:spcBef>
              <a:spcAft>
                <a:spcPct val="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Arial" panose="020B0604020202020204" pitchFamily="34" charset="0"/>
              </a:rPr>
              <a:t>Validated quantitative scales (pre- and post-intervention)</a:t>
            </a:r>
          </a:p>
          <a:p>
            <a:pPr marL="914400" lvl="1" indent="-457200" eaLnBrk="0" fontAlgn="base" hangingPunct="0">
              <a:lnSpc>
                <a:spcPct val="150000"/>
              </a:lnSpc>
              <a:spcBef>
                <a:spcPct val="0"/>
              </a:spcBef>
              <a:spcAft>
                <a:spcPct val="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Arial" panose="020B0604020202020204" pitchFamily="34" charset="0"/>
              </a:rPr>
              <a:t>Qualitative interviews, focus groups and observations</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Built-in </a:t>
            </a:r>
            <a:r>
              <a:rPr kumimoji="0" lang="en-US" altLang="en-US" sz="2800" b="1" i="0" u="none" strike="noStrike" cap="none" normalizeH="0" baseline="0" dirty="0">
                <a:ln>
                  <a:noFill/>
                </a:ln>
                <a:solidFill>
                  <a:schemeClr val="tx1"/>
                </a:solidFill>
                <a:effectLst/>
                <a:latin typeface="Arial" panose="020B0604020202020204" pitchFamily="34" charset="0"/>
              </a:rPr>
              <a:t>adaptive evaluation</a:t>
            </a:r>
            <a:r>
              <a:rPr kumimoji="0" lang="en-US" altLang="en-US" sz="2800" b="0" i="0" u="none" strike="noStrike" cap="none" normalizeH="0" baseline="0" dirty="0">
                <a:ln>
                  <a:noFill/>
                </a:ln>
                <a:solidFill>
                  <a:schemeClr val="tx1"/>
                </a:solidFill>
                <a:effectLst/>
                <a:latin typeface="Arial" panose="020B0604020202020204" pitchFamily="34" charset="0"/>
              </a:rPr>
              <a:t> (mid-project review </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chemeClr val="tx1"/>
                </a:solidFill>
                <a:effectLst/>
                <a:latin typeface="Arial" panose="020B0604020202020204" pitchFamily="34" charset="0"/>
              </a:rPr>
              <a:t>to refine delivery)</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Produces </a:t>
            </a:r>
            <a:r>
              <a:rPr kumimoji="0" lang="en-US" altLang="en-US" sz="2800" b="1" i="0" u="none" strike="noStrike" cap="none" normalizeH="0" baseline="0" dirty="0">
                <a:ln>
                  <a:noFill/>
                </a:ln>
                <a:solidFill>
                  <a:schemeClr val="tx1"/>
                </a:solidFill>
                <a:effectLst/>
                <a:latin typeface="Arial" panose="020B0604020202020204" pitchFamily="34" charset="0"/>
              </a:rPr>
              <a:t>transferable evidence</a:t>
            </a:r>
            <a:r>
              <a:rPr kumimoji="0" lang="en-US" altLang="en-US" sz="2800" b="0" i="0" u="none" strike="noStrike" cap="none" normalizeH="0" baseline="0" dirty="0">
                <a:ln>
                  <a:noFill/>
                </a:ln>
                <a:solidFill>
                  <a:schemeClr val="tx1"/>
                </a:solidFill>
                <a:effectLst/>
                <a:latin typeface="Arial" panose="020B0604020202020204" pitchFamily="34" charset="0"/>
              </a:rPr>
              <a:t>, not just local </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chemeClr val="tx1"/>
                </a:solidFill>
                <a:effectLst/>
                <a:latin typeface="Arial" panose="020B0604020202020204" pitchFamily="34" charset="0"/>
              </a:rPr>
              <a:t>case studies</a:t>
            </a:r>
          </a:p>
        </p:txBody>
      </p:sp>
    </p:spTree>
    <p:extLst>
      <p:ext uri="{BB962C8B-B14F-4D97-AF65-F5344CB8AC3E}">
        <p14:creationId xmlns:p14="http://schemas.microsoft.com/office/powerpoint/2010/main" val="1085407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EA46-0C3E-8512-8F6F-90E78C724EF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C3C6564-1862-1CBF-C411-E5B9AD123E1F}"/>
              </a:ext>
            </a:extLst>
          </p:cNvPr>
          <p:cNvSpPr>
            <a:spLocks noGrp="1"/>
          </p:cNvSpPr>
          <p:nvPr>
            <p:ph type="title"/>
          </p:nvPr>
        </p:nvSpPr>
        <p:spPr>
          <a:xfrm>
            <a:off x="1328784" y="118893"/>
            <a:ext cx="10034030" cy="1325563"/>
          </a:xfrm>
        </p:spPr>
        <p:txBody>
          <a:bodyPr/>
          <a:lstStyle/>
          <a:p>
            <a:r>
              <a:rPr lang="en-GB" b="1" dirty="0"/>
              <a:t>Outcomes and value </a:t>
            </a:r>
          </a:p>
        </p:txBody>
      </p:sp>
      <p:sp>
        <p:nvSpPr>
          <p:cNvPr id="7" name="Rectangle 6">
            <a:extLst>
              <a:ext uri="{FF2B5EF4-FFF2-40B4-BE49-F238E27FC236}">
                <a16:creationId xmlns:a16="http://schemas.microsoft.com/office/drawing/2014/main" id="{F68E7F18-C7B2-ECD1-B62A-E5EDA140A191}"/>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8" name="Rectangle 7">
            <a:extLst>
              <a:ext uri="{FF2B5EF4-FFF2-40B4-BE49-F238E27FC236}">
                <a16:creationId xmlns:a16="http://schemas.microsoft.com/office/drawing/2014/main" id="{37531DA7-F414-8599-BB22-70C13C8FF05A}"/>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92938E24-A5C8-836B-E07B-2809B7000EA6}"/>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2" name="Rectangle 1">
            <a:extLst>
              <a:ext uri="{FF2B5EF4-FFF2-40B4-BE49-F238E27FC236}">
                <a16:creationId xmlns:a16="http://schemas.microsoft.com/office/drawing/2014/main" id="{455C57CB-3EFC-0B88-33B7-00EB98157A9E}"/>
              </a:ext>
            </a:extLst>
          </p:cNvPr>
          <p:cNvSpPr>
            <a:spLocks noChangeArrowheads="1"/>
          </p:cNvSpPr>
          <p:nvPr/>
        </p:nvSpPr>
        <p:spPr bwMode="auto">
          <a:xfrm>
            <a:off x="1047750" y="1691051"/>
            <a:ext cx="9358267" cy="453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Evidence for </a:t>
            </a:r>
            <a:r>
              <a:rPr kumimoji="0" lang="en-US" altLang="en-US" sz="2800" b="1" i="0" u="none" strike="noStrike" cap="none" normalizeH="0" baseline="0" dirty="0">
                <a:ln>
                  <a:noFill/>
                </a:ln>
                <a:solidFill>
                  <a:schemeClr val="tx1"/>
                </a:solidFill>
                <a:effectLst/>
                <a:latin typeface="Arial" panose="020B0604020202020204" pitchFamily="34" charset="0"/>
              </a:rPr>
              <a:t>education-led climate adaptation</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Impact at:</a:t>
            </a:r>
          </a:p>
          <a:p>
            <a:pPr marL="914400" lvl="1" indent="-457200" eaLnBrk="0" fontAlgn="base" hangingPunct="0">
              <a:lnSpc>
                <a:spcPct val="150000"/>
              </a:lnSpc>
              <a:spcBef>
                <a:spcPct val="0"/>
              </a:spcBef>
              <a:spcAft>
                <a:spcPct val="0"/>
              </a:spcAft>
              <a:buFont typeface="Arial" panose="020B0604020202020204" pitchFamily="34" charset="0"/>
              <a:buChar char="•"/>
            </a:pPr>
            <a:r>
              <a:rPr kumimoji="0" lang="en-US" altLang="en-US" sz="2800" b="0" i="0" u="none" strike="noStrike" cap="none" normalizeH="0" baseline="0" dirty="0">
                <a:ln>
                  <a:noFill/>
                </a:ln>
                <a:solidFill>
                  <a:schemeClr val="tx1"/>
                </a:solidFill>
                <a:effectLst/>
                <a:latin typeface="Arial" panose="020B0604020202020204" pitchFamily="34" charset="0"/>
              </a:rPr>
              <a:t>Pupil level</a:t>
            </a:r>
          </a:p>
          <a:p>
            <a:pPr marL="914400" lvl="1" indent="-457200" eaLnBrk="0" fontAlgn="base" hangingPunct="0">
              <a:lnSpc>
                <a:spcPct val="150000"/>
              </a:lnSpc>
              <a:spcBef>
                <a:spcPct val="0"/>
              </a:spcBef>
              <a:spcAft>
                <a:spcPct val="0"/>
              </a:spcAft>
              <a:buFont typeface="Arial" panose="020B0604020202020204" pitchFamily="34" charset="0"/>
              <a:buChar char="•"/>
            </a:pPr>
            <a:r>
              <a:rPr kumimoji="0" lang="en-US" altLang="en-US" sz="2800" b="0" i="0" u="none" strike="noStrike" cap="none" normalizeH="0" baseline="0" dirty="0">
                <a:ln>
                  <a:noFill/>
                </a:ln>
                <a:solidFill>
                  <a:schemeClr val="tx1"/>
                </a:solidFill>
                <a:effectLst/>
                <a:latin typeface="Arial" panose="020B0604020202020204" pitchFamily="34" charset="0"/>
              </a:rPr>
              <a:t>School planning and practice</a:t>
            </a:r>
          </a:p>
          <a:p>
            <a:pPr marL="914400" lvl="1" indent="-457200" eaLnBrk="0" fontAlgn="base" hangingPunct="0">
              <a:lnSpc>
                <a:spcPct val="150000"/>
              </a:lnSpc>
              <a:spcBef>
                <a:spcPct val="0"/>
              </a:spcBef>
              <a:spcAft>
                <a:spcPct val="0"/>
              </a:spcAft>
              <a:buFont typeface="Arial" panose="020B0604020202020204" pitchFamily="34" charset="0"/>
              <a:buChar char="•"/>
            </a:pPr>
            <a:r>
              <a:rPr kumimoji="0" lang="en-US" altLang="en-US" sz="2800" b="0" i="0" u="none" strike="noStrike" cap="none" normalizeH="0" baseline="0" dirty="0">
                <a:ln>
                  <a:noFill/>
                </a:ln>
                <a:solidFill>
                  <a:schemeClr val="tx1"/>
                </a:solidFill>
                <a:effectLst/>
                <a:latin typeface="Arial" panose="020B0604020202020204" pitchFamily="34" charset="0"/>
              </a:rPr>
              <a:t>Community engagement</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Outputs for </a:t>
            </a:r>
            <a:r>
              <a:rPr kumimoji="0" lang="en-US" altLang="en-US" sz="2800" b="1" i="0" u="none" strike="noStrike" cap="none" normalizeH="0" baseline="0" dirty="0">
                <a:ln>
                  <a:noFill/>
                </a:ln>
                <a:solidFill>
                  <a:schemeClr val="tx1"/>
                </a:solidFill>
                <a:effectLst/>
                <a:latin typeface="Arial" panose="020B0604020202020204" pitchFamily="34" charset="0"/>
              </a:rPr>
              <a:t>policy, publications and follow-on funding</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5A9458D6-83D6-5809-4559-A0F677E93B88}"/>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108280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Circles">
            <a:extLst>
              <a:ext uri="{FF2B5EF4-FFF2-40B4-BE49-F238E27FC236}">
                <a16:creationId xmlns:a16="http://schemas.microsoft.com/office/drawing/2014/main" id="{317D2CB6-AEA2-6BFF-B6E9-73D78F759E8C}"/>
              </a:ext>
            </a:extLst>
          </p:cNvPr>
          <p:cNvGrpSpPr/>
          <p:nvPr/>
        </p:nvGrpSpPr>
        <p:grpSpPr>
          <a:xfrm>
            <a:off x="1519619" y="514350"/>
            <a:ext cx="9149955" cy="152132"/>
            <a:chOff x="1519322" y="544805"/>
            <a:chExt cx="9127998" cy="152133"/>
          </a:xfrm>
        </p:grpSpPr>
        <p:grpSp>
          <p:nvGrpSpPr>
            <p:cNvPr id="10" name="Graphic 6">
              <a:extLst>
                <a:ext uri="{FF2B5EF4-FFF2-40B4-BE49-F238E27FC236}">
                  <a16:creationId xmlns:a16="http://schemas.microsoft.com/office/drawing/2014/main" id="{5BF237AC-CC5C-BE45-3145-6602E5B0FA66}"/>
                </a:ext>
              </a:extLst>
            </p:cNvPr>
            <p:cNvGrpSpPr/>
            <p:nvPr/>
          </p:nvGrpSpPr>
          <p:grpSpPr>
            <a:xfrm>
              <a:off x="9278120" y="544805"/>
              <a:ext cx="1369199" cy="152133"/>
              <a:chOff x="9278120" y="544805"/>
              <a:chExt cx="1369199" cy="152133"/>
            </a:xfrm>
          </p:grpSpPr>
          <p:sp>
            <p:nvSpPr>
              <p:cNvPr id="11" name="Freeform: Shape 10">
                <a:extLst>
                  <a:ext uri="{FF2B5EF4-FFF2-40B4-BE49-F238E27FC236}">
                    <a16:creationId xmlns:a16="http://schemas.microsoft.com/office/drawing/2014/main" id="{E62DD73C-6883-3B11-F0FC-705261963437}"/>
                  </a:ext>
                </a:extLst>
              </p:cNvPr>
              <p:cNvSpPr/>
              <p:nvPr/>
            </p:nvSpPr>
            <p:spPr>
              <a:xfrm>
                <a:off x="9278120"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CFE295"/>
              </a:solidFill>
              <a:ln w="1266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16A8516-F5F9-868F-783A-9D89D826F4E0}"/>
                  </a:ext>
                </a:extLst>
              </p:cNvPr>
              <p:cNvSpPr/>
              <p:nvPr/>
            </p:nvSpPr>
            <p:spPr>
              <a:xfrm>
                <a:off x="9582387"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90CBEF"/>
              </a:solidFill>
              <a:ln w="1266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B0D9E68-2687-B0FA-8A82-793536EE6C12}"/>
                  </a:ext>
                </a:extLst>
              </p:cNvPr>
              <p:cNvSpPr/>
              <p:nvPr/>
            </p:nvSpPr>
            <p:spPr>
              <a:xfrm>
                <a:off x="9886653"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FACACD"/>
              </a:solidFill>
              <a:ln w="1266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0F74053-9C51-BACA-235E-4A64E0FC2AA5}"/>
                  </a:ext>
                </a:extLst>
              </p:cNvPr>
              <p:cNvSpPr/>
              <p:nvPr/>
            </p:nvSpPr>
            <p:spPr>
              <a:xfrm>
                <a:off x="10190920"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F3DFA9"/>
              </a:solidFill>
              <a:ln w="1266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E9A6948-7B31-7FE3-7E2E-E375CD03CEFD}"/>
                  </a:ext>
                </a:extLst>
              </p:cNvPr>
              <p:cNvSpPr/>
              <p:nvPr/>
            </p:nvSpPr>
            <p:spPr>
              <a:xfrm>
                <a:off x="10495187"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DBEFE2"/>
              </a:solidFill>
              <a:ln w="12668" cap="flat">
                <a:noFill/>
                <a:prstDash val="solid"/>
                <a:miter/>
              </a:ln>
            </p:spPr>
            <p:txBody>
              <a:bodyPr rtlCol="0" anchor="ctr"/>
              <a:lstStyle/>
              <a:p>
                <a:endParaRPr lang="en-US"/>
              </a:p>
            </p:txBody>
          </p:sp>
        </p:grpSp>
        <p:grpSp>
          <p:nvGrpSpPr>
            <p:cNvPr id="16" name="Graphic 6">
              <a:extLst>
                <a:ext uri="{FF2B5EF4-FFF2-40B4-BE49-F238E27FC236}">
                  <a16:creationId xmlns:a16="http://schemas.microsoft.com/office/drawing/2014/main" id="{1B820349-9A35-A4EC-45A5-095E2A2E7FC6}"/>
                </a:ext>
              </a:extLst>
            </p:cNvPr>
            <p:cNvGrpSpPr/>
            <p:nvPr/>
          </p:nvGrpSpPr>
          <p:grpSpPr>
            <a:xfrm>
              <a:off x="1519322" y="544805"/>
              <a:ext cx="1369199" cy="152133"/>
              <a:chOff x="1519322" y="544805"/>
              <a:chExt cx="1369199" cy="152133"/>
            </a:xfrm>
          </p:grpSpPr>
          <p:sp>
            <p:nvSpPr>
              <p:cNvPr id="17" name="Freeform: Shape 16">
                <a:extLst>
                  <a:ext uri="{FF2B5EF4-FFF2-40B4-BE49-F238E27FC236}">
                    <a16:creationId xmlns:a16="http://schemas.microsoft.com/office/drawing/2014/main" id="{A86DF091-DA25-82AD-A604-F5C0B271494F}"/>
                  </a:ext>
                </a:extLst>
              </p:cNvPr>
              <p:cNvSpPr/>
              <p:nvPr/>
            </p:nvSpPr>
            <p:spPr>
              <a:xfrm>
                <a:off x="1519322"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CFE295"/>
              </a:solidFill>
              <a:ln w="126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C3D5311-6C03-4CF8-67D9-942D456B0060}"/>
                  </a:ext>
                </a:extLst>
              </p:cNvPr>
              <p:cNvSpPr/>
              <p:nvPr/>
            </p:nvSpPr>
            <p:spPr>
              <a:xfrm>
                <a:off x="1823588"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90CBEF"/>
              </a:solidFill>
              <a:ln w="1266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5B18C6F-B490-FB50-F1F6-48BCA1BB6950}"/>
                  </a:ext>
                </a:extLst>
              </p:cNvPr>
              <p:cNvSpPr/>
              <p:nvPr/>
            </p:nvSpPr>
            <p:spPr>
              <a:xfrm>
                <a:off x="2127855"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FACACD"/>
              </a:solidFill>
              <a:ln w="126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2A8AECC-3A4C-F3C8-A70D-55DB245BA9A0}"/>
                  </a:ext>
                </a:extLst>
              </p:cNvPr>
              <p:cNvSpPr/>
              <p:nvPr/>
            </p:nvSpPr>
            <p:spPr>
              <a:xfrm>
                <a:off x="2432121"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F3DFA9"/>
              </a:solidFill>
              <a:ln w="126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8D884B6-6E45-49B5-232C-A3C211751DEC}"/>
                  </a:ext>
                </a:extLst>
              </p:cNvPr>
              <p:cNvSpPr/>
              <p:nvPr/>
            </p:nvSpPr>
            <p:spPr>
              <a:xfrm>
                <a:off x="2736388" y="544805"/>
                <a:ext cx="152133" cy="152133"/>
              </a:xfrm>
              <a:custGeom>
                <a:avLst/>
                <a:gdLst>
                  <a:gd name="connsiteX0" fmla="*/ 152133 w 152133"/>
                  <a:gd name="connsiteY0" fmla="*/ 76067 h 152133"/>
                  <a:gd name="connsiteX1" fmla="*/ 76067 w 152133"/>
                  <a:gd name="connsiteY1" fmla="*/ 152133 h 152133"/>
                  <a:gd name="connsiteX2" fmla="*/ 0 w 152133"/>
                  <a:gd name="connsiteY2" fmla="*/ 76067 h 152133"/>
                  <a:gd name="connsiteX3" fmla="*/ 76067 w 152133"/>
                  <a:gd name="connsiteY3" fmla="*/ 0 h 152133"/>
                  <a:gd name="connsiteX4" fmla="*/ 152133 w 152133"/>
                  <a:gd name="connsiteY4" fmla="*/ 76067 h 152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3" h="152133">
                    <a:moveTo>
                      <a:pt x="152133" y="76067"/>
                    </a:moveTo>
                    <a:cubicBezTo>
                      <a:pt x="152133" y="118077"/>
                      <a:pt x="118077" y="152133"/>
                      <a:pt x="76067" y="152133"/>
                    </a:cubicBezTo>
                    <a:cubicBezTo>
                      <a:pt x="34056" y="152133"/>
                      <a:pt x="0" y="118077"/>
                      <a:pt x="0" y="76067"/>
                    </a:cubicBezTo>
                    <a:cubicBezTo>
                      <a:pt x="0" y="34056"/>
                      <a:pt x="34056" y="0"/>
                      <a:pt x="76067" y="0"/>
                    </a:cubicBezTo>
                    <a:cubicBezTo>
                      <a:pt x="118077" y="0"/>
                      <a:pt x="152133" y="34056"/>
                      <a:pt x="152133" y="76067"/>
                    </a:cubicBezTo>
                    <a:close/>
                  </a:path>
                </a:pathLst>
              </a:custGeom>
              <a:solidFill>
                <a:srgbClr val="DBEFE2"/>
              </a:solidFill>
              <a:ln w="12668" cap="flat">
                <a:noFill/>
                <a:prstDash val="solid"/>
                <a:miter/>
              </a:ln>
            </p:spPr>
            <p:txBody>
              <a:bodyPr rtlCol="0" anchor="ctr"/>
              <a:lstStyle/>
              <a:p>
                <a:endParaRPr lang="en-US"/>
              </a:p>
            </p:txBody>
          </p:sp>
        </p:grpSp>
      </p:grpSp>
      <p:grpSp>
        <p:nvGrpSpPr>
          <p:cNvPr id="53" name="Stroke">
            <a:extLst>
              <a:ext uri="{FF2B5EF4-FFF2-40B4-BE49-F238E27FC236}">
                <a16:creationId xmlns:a16="http://schemas.microsoft.com/office/drawing/2014/main" id="{9541D527-FD0D-5592-DB0F-4BAFF9462E8D}"/>
              </a:ext>
            </a:extLst>
          </p:cNvPr>
          <p:cNvGrpSpPr/>
          <p:nvPr/>
        </p:nvGrpSpPr>
        <p:grpSpPr>
          <a:xfrm>
            <a:off x="760730" y="1382770"/>
            <a:ext cx="11319509" cy="570494"/>
            <a:chOff x="445770" y="1382770"/>
            <a:chExt cx="11319509" cy="570494"/>
          </a:xfrm>
        </p:grpSpPr>
        <p:sp>
          <p:nvSpPr>
            <p:cNvPr id="22" name="Freeform: Shape 21">
              <a:extLst>
                <a:ext uri="{FF2B5EF4-FFF2-40B4-BE49-F238E27FC236}">
                  <a16:creationId xmlns:a16="http://schemas.microsoft.com/office/drawing/2014/main" id="{DC51C8C1-436D-72F2-6338-E4DBB08F3EDF}"/>
                </a:ext>
              </a:extLst>
            </p:cNvPr>
            <p:cNvSpPr/>
            <p:nvPr/>
          </p:nvSpPr>
          <p:spPr>
            <a:xfrm>
              <a:off x="445770" y="1382770"/>
              <a:ext cx="5574991" cy="570494"/>
            </a:xfrm>
            <a:custGeom>
              <a:avLst/>
              <a:gdLst>
                <a:gd name="connsiteX0" fmla="*/ 5561614 w 5561613"/>
                <a:gd name="connsiteY0" fmla="*/ 570500 h 570499"/>
                <a:gd name="connsiteX1" fmla="*/ 0 w 5561613"/>
                <a:gd name="connsiteY1" fmla="*/ 570500 h 570499"/>
                <a:gd name="connsiteX2" fmla="*/ 0 w 5561613"/>
                <a:gd name="connsiteY2" fmla="*/ 0 h 570499"/>
                <a:gd name="connsiteX3" fmla="*/ 5561614 w 5561613"/>
                <a:gd name="connsiteY3" fmla="*/ 0 h 570499"/>
                <a:gd name="connsiteX4" fmla="*/ 5561614 w 5561613"/>
                <a:gd name="connsiteY4" fmla="*/ 570500 h 570499"/>
                <a:gd name="connsiteX5" fmla="*/ 12678 w 5561613"/>
                <a:gd name="connsiteY5" fmla="*/ 557822 h 570499"/>
                <a:gd name="connsiteX6" fmla="*/ 5548936 w 5561613"/>
                <a:gd name="connsiteY6" fmla="*/ 557822 h 570499"/>
                <a:gd name="connsiteX7" fmla="*/ 5548936 w 5561613"/>
                <a:gd name="connsiteY7" fmla="*/ 12678 h 570499"/>
                <a:gd name="connsiteX8" fmla="*/ 12678 w 5561613"/>
                <a:gd name="connsiteY8" fmla="*/ 12678 h 570499"/>
                <a:gd name="connsiteX9" fmla="*/ 12678 w 5561613"/>
                <a:gd name="connsiteY9" fmla="*/ 557822 h 57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1613" h="570499">
                  <a:moveTo>
                    <a:pt x="5561614" y="570500"/>
                  </a:moveTo>
                  <a:lnTo>
                    <a:pt x="0" y="570500"/>
                  </a:lnTo>
                  <a:lnTo>
                    <a:pt x="0" y="0"/>
                  </a:lnTo>
                  <a:lnTo>
                    <a:pt x="5561614" y="0"/>
                  </a:lnTo>
                  <a:lnTo>
                    <a:pt x="5561614" y="570500"/>
                  </a:lnTo>
                  <a:close/>
                  <a:moveTo>
                    <a:pt x="12678" y="557822"/>
                  </a:moveTo>
                  <a:lnTo>
                    <a:pt x="5548936" y="557822"/>
                  </a:lnTo>
                  <a:lnTo>
                    <a:pt x="5548936" y="12678"/>
                  </a:lnTo>
                  <a:lnTo>
                    <a:pt x="12678" y="12678"/>
                  </a:lnTo>
                  <a:lnTo>
                    <a:pt x="12678" y="557822"/>
                  </a:lnTo>
                  <a:close/>
                </a:path>
              </a:pathLst>
            </a:custGeom>
            <a:solidFill>
              <a:srgbClr val="191919"/>
            </a:solidFill>
            <a:ln w="126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70F0EDF-4658-D3E4-F181-9E9D70186B08}"/>
                </a:ext>
              </a:extLst>
            </p:cNvPr>
            <p:cNvSpPr/>
            <p:nvPr/>
          </p:nvSpPr>
          <p:spPr>
            <a:xfrm>
              <a:off x="6190289" y="1382770"/>
              <a:ext cx="5574990" cy="570494"/>
            </a:xfrm>
            <a:custGeom>
              <a:avLst/>
              <a:gdLst>
                <a:gd name="connsiteX0" fmla="*/ 5561613 w 5561612"/>
                <a:gd name="connsiteY0" fmla="*/ 570500 h 570499"/>
                <a:gd name="connsiteX1" fmla="*/ 0 w 5561612"/>
                <a:gd name="connsiteY1" fmla="*/ 570500 h 570499"/>
                <a:gd name="connsiteX2" fmla="*/ 0 w 5561612"/>
                <a:gd name="connsiteY2" fmla="*/ 0 h 570499"/>
                <a:gd name="connsiteX3" fmla="*/ 5561613 w 5561612"/>
                <a:gd name="connsiteY3" fmla="*/ 0 h 570499"/>
                <a:gd name="connsiteX4" fmla="*/ 5561613 w 5561612"/>
                <a:gd name="connsiteY4" fmla="*/ 570500 h 570499"/>
                <a:gd name="connsiteX5" fmla="*/ 12678 w 5561612"/>
                <a:gd name="connsiteY5" fmla="*/ 557822 h 570499"/>
                <a:gd name="connsiteX6" fmla="*/ 5548935 w 5561612"/>
                <a:gd name="connsiteY6" fmla="*/ 557822 h 570499"/>
                <a:gd name="connsiteX7" fmla="*/ 5548935 w 5561612"/>
                <a:gd name="connsiteY7" fmla="*/ 12678 h 570499"/>
                <a:gd name="connsiteX8" fmla="*/ 12678 w 5561612"/>
                <a:gd name="connsiteY8" fmla="*/ 12678 h 570499"/>
                <a:gd name="connsiteX9" fmla="*/ 12678 w 5561612"/>
                <a:gd name="connsiteY9" fmla="*/ 557822 h 57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1612" h="570499">
                  <a:moveTo>
                    <a:pt x="5561613" y="570500"/>
                  </a:moveTo>
                  <a:lnTo>
                    <a:pt x="0" y="570500"/>
                  </a:lnTo>
                  <a:lnTo>
                    <a:pt x="0" y="0"/>
                  </a:lnTo>
                  <a:lnTo>
                    <a:pt x="5561613" y="0"/>
                  </a:lnTo>
                  <a:lnTo>
                    <a:pt x="5561613" y="570500"/>
                  </a:lnTo>
                  <a:close/>
                  <a:moveTo>
                    <a:pt x="12678" y="557822"/>
                  </a:moveTo>
                  <a:lnTo>
                    <a:pt x="5548935" y="557822"/>
                  </a:lnTo>
                  <a:lnTo>
                    <a:pt x="5548935" y="12678"/>
                  </a:lnTo>
                  <a:lnTo>
                    <a:pt x="12678" y="12678"/>
                  </a:lnTo>
                  <a:lnTo>
                    <a:pt x="12678" y="557822"/>
                  </a:lnTo>
                  <a:close/>
                </a:path>
              </a:pathLst>
            </a:custGeom>
            <a:solidFill>
              <a:srgbClr val="191919"/>
            </a:solidFill>
            <a:ln w="12668" cap="flat">
              <a:noFill/>
              <a:prstDash val="solid"/>
              <a:miter/>
            </a:ln>
          </p:spPr>
          <p:txBody>
            <a:bodyPr rtlCol="0" anchor="ctr"/>
            <a:lstStyle/>
            <a:p>
              <a:endParaRPr lang="en-US"/>
            </a:p>
          </p:txBody>
        </p:sp>
      </p:grpSp>
      <p:grpSp>
        <p:nvGrpSpPr>
          <p:cNvPr id="48" name="Shape">
            <a:extLst>
              <a:ext uri="{FF2B5EF4-FFF2-40B4-BE49-F238E27FC236}">
                <a16:creationId xmlns:a16="http://schemas.microsoft.com/office/drawing/2014/main" id="{2DE0F9A5-6B69-48E0-B898-FE06EA2DFC95}"/>
              </a:ext>
            </a:extLst>
          </p:cNvPr>
          <p:cNvGrpSpPr/>
          <p:nvPr/>
        </p:nvGrpSpPr>
        <p:grpSpPr>
          <a:xfrm>
            <a:off x="807723" y="2476871"/>
            <a:ext cx="1677491" cy="3689201"/>
            <a:chOff x="452123" y="2466711"/>
            <a:chExt cx="1677491" cy="3689201"/>
          </a:xfrm>
        </p:grpSpPr>
        <p:sp>
          <p:nvSpPr>
            <p:cNvPr id="24" name="Freeform: Shape 23">
              <a:extLst>
                <a:ext uri="{FF2B5EF4-FFF2-40B4-BE49-F238E27FC236}">
                  <a16:creationId xmlns:a16="http://schemas.microsoft.com/office/drawing/2014/main" id="{DB909D17-EAB3-F849-F977-0263DF62C0A8}"/>
                </a:ext>
              </a:extLst>
            </p:cNvPr>
            <p:cNvSpPr/>
            <p:nvPr/>
          </p:nvSpPr>
          <p:spPr>
            <a:xfrm>
              <a:off x="452123" y="2466711"/>
              <a:ext cx="1677491" cy="683706"/>
            </a:xfrm>
            <a:custGeom>
              <a:avLst/>
              <a:gdLst>
                <a:gd name="connsiteX0" fmla="*/ 0 w 1673466"/>
                <a:gd name="connsiteY0" fmla="*/ 0 h 683712"/>
                <a:gd name="connsiteX1" fmla="*/ 1673466 w 1673466"/>
                <a:gd name="connsiteY1" fmla="*/ 0 h 683712"/>
                <a:gd name="connsiteX2" fmla="*/ 1673466 w 1673466"/>
                <a:gd name="connsiteY2" fmla="*/ 683712 h 683712"/>
                <a:gd name="connsiteX3" fmla="*/ 0 w 1673466"/>
                <a:gd name="connsiteY3" fmla="*/ 683712 h 683712"/>
              </a:gdLst>
              <a:ahLst/>
              <a:cxnLst>
                <a:cxn ang="0">
                  <a:pos x="connsiteX0" y="connsiteY0"/>
                </a:cxn>
                <a:cxn ang="0">
                  <a:pos x="connsiteX1" y="connsiteY1"/>
                </a:cxn>
                <a:cxn ang="0">
                  <a:pos x="connsiteX2" y="connsiteY2"/>
                </a:cxn>
                <a:cxn ang="0">
                  <a:pos x="connsiteX3" y="connsiteY3"/>
                </a:cxn>
              </a:cxnLst>
              <a:rect l="l" t="t" r="r" b="b"/>
              <a:pathLst>
                <a:path w="1673466" h="683712">
                  <a:moveTo>
                    <a:pt x="0" y="0"/>
                  </a:moveTo>
                  <a:lnTo>
                    <a:pt x="1673466" y="0"/>
                  </a:lnTo>
                  <a:lnTo>
                    <a:pt x="1673466" y="683712"/>
                  </a:lnTo>
                  <a:lnTo>
                    <a:pt x="0" y="683712"/>
                  </a:lnTo>
                  <a:close/>
                </a:path>
              </a:pathLst>
            </a:custGeom>
            <a:solidFill>
              <a:srgbClr val="CFE295"/>
            </a:solidFill>
            <a:ln w="12668" cap="flat">
              <a:noFill/>
              <a:prstDash val="solid"/>
              <a:miter/>
            </a:ln>
          </p:spPr>
          <p:txBody>
            <a:bodyPr rtlCol="0" anchor="ctr"/>
            <a:lstStyle/>
            <a:p>
              <a:r>
                <a:rPr lang="en-US" sz="1200" dirty="0"/>
                <a:t>Funding, time, resources (i.e. venues, travel, buy out)</a:t>
              </a:r>
            </a:p>
          </p:txBody>
        </p:sp>
        <p:sp>
          <p:nvSpPr>
            <p:cNvPr id="25" name="Freeform: Shape 24">
              <a:extLst>
                <a:ext uri="{FF2B5EF4-FFF2-40B4-BE49-F238E27FC236}">
                  <a16:creationId xmlns:a16="http://schemas.microsoft.com/office/drawing/2014/main" id="{21B00465-3237-BCFE-C03D-F5FAF347F0FF}"/>
                </a:ext>
              </a:extLst>
            </p:cNvPr>
            <p:cNvSpPr/>
            <p:nvPr/>
          </p:nvSpPr>
          <p:spPr>
            <a:xfrm>
              <a:off x="452123" y="3282899"/>
              <a:ext cx="1677491" cy="1022073"/>
            </a:xfrm>
            <a:custGeom>
              <a:avLst/>
              <a:gdLst>
                <a:gd name="connsiteX0" fmla="*/ 0 w 1673466"/>
                <a:gd name="connsiteY0" fmla="*/ 0 h 1022082"/>
                <a:gd name="connsiteX1" fmla="*/ 1673466 w 1673466"/>
                <a:gd name="connsiteY1" fmla="*/ 0 h 1022082"/>
                <a:gd name="connsiteX2" fmla="*/ 1673466 w 1673466"/>
                <a:gd name="connsiteY2" fmla="*/ 1022082 h 1022082"/>
                <a:gd name="connsiteX3" fmla="*/ 0 w 1673466"/>
                <a:gd name="connsiteY3" fmla="*/ 1022082 h 1022082"/>
              </a:gdLst>
              <a:ahLst/>
              <a:cxnLst>
                <a:cxn ang="0">
                  <a:pos x="connsiteX0" y="connsiteY0"/>
                </a:cxn>
                <a:cxn ang="0">
                  <a:pos x="connsiteX1" y="connsiteY1"/>
                </a:cxn>
                <a:cxn ang="0">
                  <a:pos x="connsiteX2" y="connsiteY2"/>
                </a:cxn>
                <a:cxn ang="0">
                  <a:pos x="connsiteX3" y="connsiteY3"/>
                </a:cxn>
              </a:cxnLst>
              <a:rect l="l" t="t" r="r" b="b"/>
              <a:pathLst>
                <a:path w="1673466" h="1022082">
                  <a:moveTo>
                    <a:pt x="0" y="0"/>
                  </a:moveTo>
                  <a:lnTo>
                    <a:pt x="1673466" y="0"/>
                  </a:lnTo>
                  <a:lnTo>
                    <a:pt x="1673466" y="1022082"/>
                  </a:lnTo>
                  <a:lnTo>
                    <a:pt x="0" y="1022082"/>
                  </a:lnTo>
                  <a:close/>
                </a:path>
              </a:pathLst>
            </a:custGeom>
            <a:solidFill>
              <a:srgbClr val="CFE295"/>
            </a:solidFill>
            <a:ln w="12668" cap="flat">
              <a:noFill/>
              <a:prstDash val="solid"/>
              <a:miter/>
            </a:ln>
          </p:spPr>
          <p:txBody>
            <a:bodyPr rtlCol="0" anchor="ctr"/>
            <a:lstStyle/>
            <a:p>
              <a:r>
                <a:rPr lang="en-US" sz="1200" dirty="0"/>
                <a:t>Expertise (subject, research, evaluation, policy), University infrastructure </a:t>
              </a:r>
            </a:p>
          </p:txBody>
        </p:sp>
        <p:sp>
          <p:nvSpPr>
            <p:cNvPr id="26" name="Freeform: Shape 25">
              <a:extLst>
                <a:ext uri="{FF2B5EF4-FFF2-40B4-BE49-F238E27FC236}">
                  <a16:creationId xmlns:a16="http://schemas.microsoft.com/office/drawing/2014/main" id="{4F41FC24-0F81-7456-4032-34F78E54E635}"/>
                </a:ext>
              </a:extLst>
            </p:cNvPr>
            <p:cNvSpPr/>
            <p:nvPr/>
          </p:nvSpPr>
          <p:spPr>
            <a:xfrm>
              <a:off x="452123" y="4495518"/>
              <a:ext cx="1677491" cy="798312"/>
            </a:xfrm>
            <a:custGeom>
              <a:avLst/>
              <a:gdLst>
                <a:gd name="connsiteX0" fmla="*/ 0 w 1673466"/>
                <a:gd name="connsiteY0" fmla="*/ 0 h 798319"/>
                <a:gd name="connsiteX1" fmla="*/ 1673466 w 1673466"/>
                <a:gd name="connsiteY1" fmla="*/ 0 h 798319"/>
                <a:gd name="connsiteX2" fmla="*/ 1673466 w 1673466"/>
                <a:gd name="connsiteY2" fmla="*/ 798320 h 798319"/>
                <a:gd name="connsiteX3" fmla="*/ 0 w 1673466"/>
                <a:gd name="connsiteY3" fmla="*/ 798320 h 798319"/>
              </a:gdLst>
              <a:ahLst/>
              <a:cxnLst>
                <a:cxn ang="0">
                  <a:pos x="connsiteX0" y="connsiteY0"/>
                </a:cxn>
                <a:cxn ang="0">
                  <a:pos x="connsiteX1" y="connsiteY1"/>
                </a:cxn>
                <a:cxn ang="0">
                  <a:pos x="connsiteX2" y="connsiteY2"/>
                </a:cxn>
                <a:cxn ang="0">
                  <a:pos x="connsiteX3" y="connsiteY3"/>
                </a:cxn>
              </a:cxnLst>
              <a:rect l="l" t="t" r="r" b="b"/>
              <a:pathLst>
                <a:path w="1673466" h="798319">
                  <a:moveTo>
                    <a:pt x="0" y="0"/>
                  </a:moveTo>
                  <a:lnTo>
                    <a:pt x="1673466" y="0"/>
                  </a:lnTo>
                  <a:lnTo>
                    <a:pt x="1673466" y="798320"/>
                  </a:lnTo>
                  <a:lnTo>
                    <a:pt x="0" y="798320"/>
                  </a:lnTo>
                  <a:close/>
                </a:path>
              </a:pathLst>
            </a:custGeom>
            <a:solidFill>
              <a:srgbClr val="CFE295"/>
            </a:solidFill>
            <a:ln w="12668" cap="flat">
              <a:noFill/>
              <a:prstDash val="solid"/>
              <a:miter/>
            </a:ln>
          </p:spPr>
          <p:txBody>
            <a:bodyPr rtlCol="0" anchor="ctr"/>
            <a:lstStyle/>
            <a:p>
              <a:r>
                <a:rPr lang="en-US" sz="1200" dirty="0"/>
                <a:t>Delivery partner (GE) and school participation </a:t>
              </a:r>
            </a:p>
          </p:txBody>
        </p:sp>
        <p:sp>
          <p:nvSpPr>
            <p:cNvPr id="27" name="Freeform: Shape 26">
              <a:extLst>
                <a:ext uri="{FF2B5EF4-FFF2-40B4-BE49-F238E27FC236}">
                  <a16:creationId xmlns:a16="http://schemas.microsoft.com/office/drawing/2014/main" id="{B9B8FBBF-0D6D-F4D4-6311-EFC3E6BC42F3}"/>
                </a:ext>
              </a:extLst>
            </p:cNvPr>
            <p:cNvSpPr/>
            <p:nvPr/>
          </p:nvSpPr>
          <p:spPr>
            <a:xfrm>
              <a:off x="452123" y="5458641"/>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CFE295"/>
            </a:solidFill>
            <a:ln w="12668" cap="flat">
              <a:noFill/>
              <a:prstDash val="solid"/>
              <a:miter/>
            </a:ln>
          </p:spPr>
          <p:txBody>
            <a:bodyPr rtlCol="0" anchor="ctr"/>
            <a:lstStyle/>
            <a:p>
              <a:r>
                <a:rPr lang="en-US" sz="1200" dirty="0"/>
                <a:t>Existing knowledge and frameworks (</a:t>
              </a:r>
              <a:r>
                <a:rPr lang="en-US" sz="1200" dirty="0" err="1"/>
                <a:t>i.e.RICEF</a:t>
              </a:r>
              <a:r>
                <a:rPr lang="en-US" sz="1200" dirty="0"/>
                <a:t>)</a:t>
              </a:r>
            </a:p>
          </p:txBody>
        </p:sp>
      </p:grpSp>
      <p:grpSp>
        <p:nvGrpSpPr>
          <p:cNvPr id="49" name="Shape">
            <a:extLst>
              <a:ext uri="{FF2B5EF4-FFF2-40B4-BE49-F238E27FC236}">
                <a16:creationId xmlns:a16="http://schemas.microsoft.com/office/drawing/2014/main" id="{C714F0A9-B4FA-D995-5A66-F0D0ABAAD238}"/>
              </a:ext>
            </a:extLst>
          </p:cNvPr>
          <p:cNvGrpSpPr/>
          <p:nvPr/>
        </p:nvGrpSpPr>
        <p:grpSpPr>
          <a:xfrm>
            <a:off x="3107921" y="2476871"/>
            <a:ext cx="1677491" cy="3815978"/>
            <a:chOff x="2752321" y="2466711"/>
            <a:chExt cx="1677491" cy="3815978"/>
          </a:xfrm>
        </p:grpSpPr>
        <p:sp>
          <p:nvSpPr>
            <p:cNvPr id="28" name="Freeform: Shape 27">
              <a:extLst>
                <a:ext uri="{FF2B5EF4-FFF2-40B4-BE49-F238E27FC236}">
                  <a16:creationId xmlns:a16="http://schemas.microsoft.com/office/drawing/2014/main" id="{C9EFFB41-D786-9421-6EFE-6CE976A3F255}"/>
                </a:ext>
              </a:extLst>
            </p:cNvPr>
            <p:cNvSpPr/>
            <p:nvPr/>
          </p:nvSpPr>
          <p:spPr>
            <a:xfrm>
              <a:off x="2752321" y="2466711"/>
              <a:ext cx="1677491" cy="683706"/>
            </a:xfrm>
            <a:custGeom>
              <a:avLst/>
              <a:gdLst>
                <a:gd name="connsiteX0" fmla="*/ 0 w 1673466"/>
                <a:gd name="connsiteY0" fmla="*/ 0 h 683712"/>
                <a:gd name="connsiteX1" fmla="*/ 1673466 w 1673466"/>
                <a:gd name="connsiteY1" fmla="*/ 0 h 683712"/>
                <a:gd name="connsiteX2" fmla="*/ 1673466 w 1673466"/>
                <a:gd name="connsiteY2" fmla="*/ 683712 h 683712"/>
                <a:gd name="connsiteX3" fmla="*/ 0 w 1673466"/>
                <a:gd name="connsiteY3" fmla="*/ 683712 h 683712"/>
              </a:gdLst>
              <a:ahLst/>
              <a:cxnLst>
                <a:cxn ang="0">
                  <a:pos x="connsiteX0" y="connsiteY0"/>
                </a:cxn>
                <a:cxn ang="0">
                  <a:pos x="connsiteX1" y="connsiteY1"/>
                </a:cxn>
                <a:cxn ang="0">
                  <a:pos x="connsiteX2" y="connsiteY2"/>
                </a:cxn>
                <a:cxn ang="0">
                  <a:pos x="connsiteX3" y="connsiteY3"/>
                </a:cxn>
              </a:cxnLst>
              <a:rect l="l" t="t" r="r" b="b"/>
              <a:pathLst>
                <a:path w="1673466" h="683712">
                  <a:moveTo>
                    <a:pt x="0" y="0"/>
                  </a:moveTo>
                  <a:lnTo>
                    <a:pt x="1673466" y="0"/>
                  </a:lnTo>
                  <a:lnTo>
                    <a:pt x="1673466" y="683712"/>
                  </a:lnTo>
                  <a:lnTo>
                    <a:pt x="0" y="683712"/>
                  </a:lnTo>
                  <a:close/>
                </a:path>
              </a:pathLst>
            </a:custGeom>
            <a:solidFill>
              <a:srgbClr val="90CBEF"/>
            </a:solidFill>
            <a:ln w="12668" cap="flat">
              <a:noFill/>
              <a:prstDash val="solid"/>
              <a:miter/>
            </a:ln>
          </p:spPr>
          <p:txBody>
            <a:bodyPr rtlCol="0" anchor="ctr"/>
            <a:lstStyle/>
            <a:p>
              <a:r>
                <a:rPr lang="en-US" sz="1200" dirty="0"/>
                <a:t>(G) Project governance incl. steering group, mid-way review, adaptive management </a:t>
              </a:r>
            </a:p>
          </p:txBody>
        </p:sp>
        <p:sp>
          <p:nvSpPr>
            <p:cNvPr id="29" name="Freeform: Shape 28">
              <a:extLst>
                <a:ext uri="{FF2B5EF4-FFF2-40B4-BE49-F238E27FC236}">
                  <a16:creationId xmlns:a16="http://schemas.microsoft.com/office/drawing/2014/main" id="{437EE0C3-91E4-F0E5-920E-9F9481DFC9EA}"/>
                </a:ext>
              </a:extLst>
            </p:cNvPr>
            <p:cNvSpPr/>
            <p:nvPr/>
          </p:nvSpPr>
          <p:spPr>
            <a:xfrm>
              <a:off x="2752321" y="3282899"/>
              <a:ext cx="1677491" cy="591032"/>
            </a:xfrm>
            <a:custGeom>
              <a:avLst/>
              <a:gdLst>
                <a:gd name="connsiteX0" fmla="*/ 0 w 1673466"/>
                <a:gd name="connsiteY0" fmla="*/ 0 h 591037"/>
                <a:gd name="connsiteX1" fmla="*/ 1673466 w 1673466"/>
                <a:gd name="connsiteY1" fmla="*/ 0 h 591037"/>
                <a:gd name="connsiteX2" fmla="*/ 1673466 w 1673466"/>
                <a:gd name="connsiteY2" fmla="*/ 591038 h 591037"/>
                <a:gd name="connsiteX3" fmla="*/ 0 w 1673466"/>
                <a:gd name="connsiteY3" fmla="*/ 591038 h 591037"/>
              </a:gdLst>
              <a:ahLst/>
              <a:cxnLst>
                <a:cxn ang="0">
                  <a:pos x="connsiteX0" y="connsiteY0"/>
                </a:cxn>
                <a:cxn ang="0">
                  <a:pos x="connsiteX1" y="connsiteY1"/>
                </a:cxn>
                <a:cxn ang="0">
                  <a:pos x="connsiteX2" y="connsiteY2"/>
                </a:cxn>
                <a:cxn ang="0">
                  <a:pos x="connsiteX3" y="connsiteY3"/>
                </a:cxn>
              </a:cxnLst>
              <a:rect l="l" t="t" r="r" b="b"/>
              <a:pathLst>
                <a:path w="1673466" h="591037">
                  <a:moveTo>
                    <a:pt x="0" y="0"/>
                  </a:moveTo>
                  <a:lnTo>
                    <a:pt x="1673466" y="0"/>
                  </a:lnTo>
                  <a:lnTo>
                    <a:pt x="1673466" y="591038"/>
                  </a:lnTo>
                  <a:lnTo>
                    <a:pt x="0" y="591038"/>
                  </a:lnTo>
                  <a:close/>
                </a:path>
              </a:pathLst>
            </a:custGeom>
            <a:solidFill>
              <a:srgbClr val="90CBEF"/>
            </a:solidFill>
            <a:ln w="12668" cap="flat">
              <a:noFill/>
              <a:prstDash val="solid"/>
              <a:miter/>
            </a:ln>
          </p:spPr>
          <p:txBody>
            <a:bodyPr rtlCol="0" anchor="ctr"/>
            <a:lstStyle/>
            <a:p>
              <a:endParaRPr lang="en-US" sz="1000" dirty="0"/>
            </a:p>
            <a:p>
              <a:r>
                <a:rPr lang="en-US" sz="1200" dirty="0"/>
                <a:t>(A) 3x teacher CPD sessions, co-design curriculum content</a:t>
              </a:r>
            </a:p>
            <a:p>
              <a:endParaRPr lang="en-US" sz="1200" dirty="0"/>
            </a:p>
          </p:txBody>
        </p:sp>
        <p:sp>
          <p:nvSpPr>
            <p:cNvPr id="30" name="Freeform: Shape 29">
              <a:extLst>
                <a:ext uri="{FF2B5EF4-FFF2-40B4-BE49-F238E27FC236}">
                  <a16:creationId xmlns:a16="http://schemas.microsoft.com/office/drawing/2014/main" id="{6216B6E7-A9F0-07F5-F81B-C426E38A4234}"/>
                </a:ext>
              </a:extLst>
            </p:cNvPr>
            <p:cNvSpPr/>
            <p:nvPr/>
          </p:nvSpPr>
          <p:spPr>
            <a:xfrm>
              <a:off x="2752321" y="4013767"/>
              <a:ext cx="1677491" cy="608147"/>
            </a:xfrm>
            <a:custGeom>
              <a:avLst/>
              <a:gdLst>
                <a:gd name="connsiteX0" fmla="*/ 0 w 1673466"/>
                <a:gd name="connsiteY0" fmla="*/ 0 h 608152"/>
                <a:gd name="connsiteX1" fmla="*/ 1673466 w 1673466"/>
                <a:gd name="connsiteY1" fmla="*/ 0 h 608152"/>
                <a:gd name="connsiteX2" fmla="*/ 1673466 w 1673466"/>
                <a:gd name="connsiteY2" fmla="*/ 608153 h 608152"/>
                <a:gd name="connsiteX3" fmla="*/ 0 w 1673466"/>
                <a:gd name="connsiteY3" fmla="*/ 608153 h 608152"/>
              </a:gdLst>
              <a:ahLst/>
              <a:cxnLst>
                <a:cxn ang="0">
                  <a:pos x="connsiteX0" y="connsiteY0"/>
                </a:cxn>
                <a:cxn ang="0">
                  <a:pos x="connsiteX1" y="connsiteY1"/>
                </a:cxn>
                <a:cxn ang="0">
                  <a:pos x="connsiteX2" y="connsiteY2"/>
                </a:cxn>
                <a:cxn ang="0">
                  <a:pos x="connsiteX3" y="connsiteY3"/>
                </a:cxn>
              </a:cxnLst>
              <a:rect l="l" t="t" r="r" b="b"/>
              <a:pathLst>
                <a:path w="1673466" h="608152">
                  <a:moveTo>
                    <a:pt x="0" y="0"/>
                  </a:moveTo>
                  <a:lnTo>
                    <a:pt x="1673466" y="0"/>
                  </a:lnTo>
                  <a:lnTo>
                    <a:pt x="1673466" y="608153"/>
                  </a:lnTo>
                  <a:lnTo>
                    <a:pt x="0" y="608153"/>
                  </a:lnTo>
                  <a:close/>
                </a:path>
              </a:pathLst>
            </a:custGeom>
            <a:solidFill>
              <a:srgbClr val="90CBEF"/>
            </a:solidFill>
            <a:ln w="12668" cap="flat">
              <a:noFill/>
              <a:prstDash val="solid"/>
              <a:miter/>
            </a:ln>
          </p:spPr>
          <p:txBody>
            <a:bodyPr rtlCol="0" anchor="ctr"/>
            <a:lstStyle/>
            <a:p>
              <a:endParaRPr lang="en-US" sz="1000" dirty="0"/>
            </a:p>
            <a:p>
              <a:endParaRPr lang="en-US" sz="1000" dirty="0"/>
            </a:p>
            <a:p>
              <a:endParaRPr lang="en-US" sz="1000" dirty="0"/>
            </a:p>
            <a:p>
              <a:r>
                <a:rPr lang="en-US" sz="1100" dirty="0"/>
                <a:t>(A) Experiential, place-based, immersive, creative, outdoor learning activities</a:t>
              </a:r>
            </a:p>
            <a:p>
              <a:endParaRPr lang="en-US" sz="1200" dirty="0"/>
            </a:p>
            <a:p>
              <a:endParaRPr lang="en-US" dirty="0"/>
            </a:p>
          </p:txBody>
        </p:sp>
        <p:sp>
          <p:nvSpPr>
            <p:cNvPr id="31" name="Freeform: Shape 30">
              <a:extLst>
                <a:ext uri="{FF2B5EF4-FFF2-40B4-BE49-F238E27FC236}">
                  <a16:creationId xmlns:a16="http://schemas.microsoft.com/office/drawing/2014/main" id="{995A1905-6FEE-8698-5608-931F8C7960DD}"/>
                </a:ext>
              </a:extLst>
            </p:cNvPr>
            <p:cNvSpPr/>
            <p:nvPr/>
          </p:nvSpPr>
          <p:spPr>
            <a:xfrm>
              <a:off x="2752321" y="4774047"/>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90CBEF"/>
            </a:solidFill>
            <a:ln w="12668" cap="flat">
              <a:noFill/>
              <a:prstDash val="solid"/>
              <a:miter/>
            </a:ln>
          </p:spPr>
          <p:txBody>
            <a:bodyPr rtlCol="0" anchor="ctr"/>
            <a:lstStyle/>
            <a:p>
              <a:endParaRPr lang="en-US" sz="1200" dirty="0"/>
            </a:p>
            <a:p>
              <a:r>
                <a:rPr lang="en-US" sz="1000" dirty="0"/>
                <a:t>(R) Surveys, focus groups, observations, analysis, evaluation, case studies, impact monitoring</a:t>
              </a:r>
            </a:p>
            <a:p>
              <a:endParaRPr lang="en-US" sz="1200" dirty="0"/>
            </a:p>
          </p:txBody>
        </p:sp>
        <p:sp>
          <p:nvSpPr>
            <p:cNvPr id="44" name="Freeform: Shape 43">
              <a:extLst>
                <a:ext uri="{FF2B5EF4-FFF2-40B4-BE49-F238E27FC236}">
                  <a16:creationId xmlns:a16="http://schemas.microsoft.com/office/drawing/2014/main" id="{6D9E07C4-B79F-8E20-A2DA-97365D709CB0}"/>
                </a:ext>
              </a:extLst>
            </p:cNvPr>
            <p:cNvSpPr/>
            <p:nvPr/>
          </p:nvSpPr>
          <p:spPr>
            <a:xfrm>
              <a:off x="2752321" y="5585418"/>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90CBEF"/>
            </a:solidFill>
            <a:ln w="12668" cap="flat">
              <a:noFill/>
              <a:prstDash val="solid"/>
              <a:miter/>
            </a:ln>
          </p:spPr>
          <p:txBody>
            <a:bodyPr rtlCol="0" anchor="ctr"/>
            <a:lstStyle/>
            <a:p>
              <a:r>
                <a:rPr lang="en-US" sz="1200" dirty="0"/>
                <a:t>(D) Disseminate learning and findings (journals, conferences).</a:t>
              </a:r>
            </a:p>
          </p:txBody>
        </p:sp>
      </p:grpSp>
      <p:grpSp>
        <p:nvGrpSpPr>
          <p:cNvPr id="50" name="Shape">
            <a:extLst>
              <a:ext uri="{FF2B5EF4-FFF2-40B4-BE49-F238E27FC236}">
                <a16:creationId xmlns:a16="http://schemas.microsoft.com/office/drawing/2014/main" id="{89331860-EB43-563E-4388-1BFB9081ABED}"/>
              </a:ext>
            </a:extLst>
          </p:cNvPr>
          <p:cNvGrpSpPr/>
          <p:nvPr/>
        </p:nvGrpSpPr>
        <p:grpSpPr>
          <a:xfrm>
            <a:off x="5408118" y="2476871"/>
            <a:ext cx="1677491" cy="3815978"/>
            <a:chOff x="5052518" y="2466711"/>
            <a:chExt cx="1677491" cy="3815978"/>
          </a:xfrm>
        </p:grpSpPr>
        <p:sp>
          <p:nvSpPr>
            <p:cNvPr id="32" name="Freeform: Shape 31">
              <a:extLst>
                <a:ext uri="{FF2B5EF4-FFF2-40B4-BE49-F238E27FC236}">
                  <a16:creationId xmlns:a16="http://schemas.microsoft.com/office/drawing/2014/main" id="{3D423F10-B87C-243C-4D72-FCF20800A75B}"/>
                </a:ext>
              </a:extLst>
            </p:cNvPr>
            <p:cNvSpPr/>
            <p:nvPr/>
          </p:nvSpPr>
          <p:spPr>
            <a:xfrm>
              <a:off x="5052518" y="2466711"/>
              <a:ext cx="1677491" cy="683706"/>
            </a:xfrm>
            <a:custGeom>
              <a:avLst/>
              <a:gdLst>
                <a:gd name="connsiteX0" fmla="*/ 0 w 1673466"/>
                <a:gd name="connsiteY0" fmla="*/ 0 h 683712"/>
                <a:gd name="connsiteX1" fmla="*/ 1673466 w 1673466"/>
                <a:gd name="connsiteY1" fmla="*/ 0 h 683712"/>
                <a:gd name="connsiteX2" fmla="*/ 1673466 w 1673466"/>
                <a:gd name="connsiteY2" fmla="*/ 683712 h 683712"/>
                <a:gd name="connsiteX3" fmla="*/ 0 w 1673466"/>
                <a:gd name="connsiteY3" fmla="*/ 683712 h 683712"/>
              </a:gdLst>
              <a:ahLst/>
              <a:cxnLst>
                <a:cxn ang="0">
                  <a:pos x="connsiteX0" y="connsiteY0"/>
                </a:cxn>
                <a:cxn ang="0">
                  <a:pos x="connsiteX1" y="connsiteY1"/>
                </a:cxn>
                <a:cxn ang="0">
                  <a:pos x="connsiteX2" y="connsiteY2"/>
                </a:cxn>
                <a:cxn ang="0">
                  <a:pos x="connsiteX3" y="connsiteY3"/>
                </a:cxn>
              </a:cxnLst>
              <a:rect l="l" t="t" r="r" b="b"/>
              <a:pathLst>
                <a:path w="1673466" h="683712">
                  <a:moveTo>
                    <a:pt x="0" y="0"/>
                  </a:moveTo>
                  <a:lnTo>
                    <a:pt x="1673466" y="0"/>
                  </a:lnTo>
                  <a:lnTo>
                    <a:pt x="1673466" y="683712"/>
                  </a:lnTo>
                  <a:lnTo>
                    <a:pt x="0" y="683712"/>
                  </a:lnTo>
                  <a:close/>
                </a:path>
              </a:pathLst>
            </a:custGeom>
            <a:solidFill>
              <a:srgbClr val="FACACD"/>
            </a:solidFill>
            <a:ln w="12668" cap="flat">
              <a:noFill/>
              <a:prstDash val="solid"/>
              <a:miter/>
            </a:ln>
          </p:spPr>
          <p:txBody>
            <a:bodyPr rtlCol="0" anchor="ctr"/>
            <a:lstStyle/>
            <a:p>
              <a:r>
                <a:rPr lang="en-US" sz="1200" dirty="0"/>
                <a:t>Curriculum resources/teaching materials </a:t>
              </a:r>
            </a:p>
          </p:txBody>
        </p:sp>
        <p:sp>
          <p:nvSpPr>
            <p:cNvPr id="33" name="Freeform: Shape 32">
              <a:extLst>
                <a:ext uri="{FF2B5EF4-FFF2-40B4-BE49-F238E27FC236}">
                  <a16:creationId xmlns:a16="http://schemas.microsoft.com/office/drawing/2014/main" id="{56CE8A75-6E78-8BD9-35FA-062175B66561}"/>
                </a:ext>
              </a:extLst>
            </p:cNvPr>
            <p:cNvSpPr/>
            <p:nvPr/>
          </p:nvSpPr>
          <p:spPr>
            <a:xfrm>
              <a:off x="5052518" y="3282899"/>
              <a:ext cx="1677491" cy="591032"/>
            </a:xfrm>
            <a:custGeom>
              <a:avLst/>
              <a:gdLst>
                <a:gd name="connsiteX0" fmla="*/ 0 w 1673466"/>
                <a:gd name="connsiteY0" fmla="*/ 0 h 591037"/>
                <a:gd name="connsiteX1" fmla="*/ 1673466 w 1673466"/>
                <a:gd name="connsiteY1" fmla="*/ 0 h 591037"/>
                <a:gd name="connsiteX2" fmla="*/ 1673466 w 1673466"/>
                <a:gd name="connsiteY2" fmla="*/ 591038 h 591037"/>
                <a:gd name="connsiteX3" fmla="*/ 0 w 1673466"/>
                <a:gd name="connsiteY3" fmla="*/ 591038 h 591037"/>
              </a:gdLst>
              <a:ahLst/>
              <a:cxnLst>
                <a:cxn ang="0">
                  <a:pos x="connsiteX0" y="connsiteY0"/>
                </a:cxn>
                <a:cxn ang="0">
                  <a:pos x="connsiteX1" y="connsiteY1"/>
                </a:cxn>
                <a:cxn ang="0">
                  <a:pos x="connsiteX2" y="connsiteY2"/>
                </a:cxn>
                <a:cxn ang="0">
                  <a:pos x="connsiteX3" y="connsiteY3"/>
                </a:cxn>
              </a:cxnLst>
              <a:rect l="l" t="t" r="r" b="b"/>
              <a:pathLst>
                <a:path w="1673466" h="591037">
                  <a:moveTo>
                    <a:pt x="0" y="0"/>
                  </a:moveTo>
                  <a:lnTo>
                    <a:pt x="1673466" y="0"/>
                  </a:lnTo>
                  <a:lnTo>
                    <a:pt x="1673466" y="591038"/>
                  </a:lnTo>
                  <a:lnTo>
                    <a:pt x="0" y="591038"/>
                  </a:lnTo>
                  <a:close/>
                </a:path>
              </a:pathLst>
            </a:custGeom>
            <a:solidFill>
              <a:srgbClr val="FACACD"/>
            </a:solidFill>
            <a:ln w="12668" cap="flat">
              <a:noFill/>
              <a:prstDash val="solid"/>
              <a:miter/>
            </a:ln>
          </p:spPr>
          <p:txBody>
            <a:bodyPr rtlCol="0" anchor="ctr"/>
            <a:lstStyle/>
            <a:p>
              <a:r>
                <a:rPr lang="en-US" sz="1100" dirty="0"/>
                <a:t>Datasets and reports (evaluation)incl. case studies and recommendations </a:t>
              </a:r>
            </a:p>
          </p:txBody>
        </p:sp>
        <p:sp>
          <p:nvSpPr>
            <p:cNvPr id="34" name="Freeform: Shape 33">
              <a:extLst>
                <a:ext uri="{FF2B5EF4-FFF2-40B4-BE49-F238E27FC236}">
                  <a16:creationId xmlns:a16="http://schemas.microsoft.com/office/drawing/2014/main" id="{AB4DF2A5-0F36-8925-17C1-E788E111CE5E}"/>
                </a:ext>
              </a:extLst>
            </p:cNvPr>
            <p:cNvSpPr/>
            <p:nvPr/>
          </p:nvSpPr>
          <p:spPr>
            <a:xfrm>
              <a:off x="5052518" y="4013767"/>
              <a:ext cx="1677491" cy="608147"/>
            </a:xfrm>
            <a:custGeom>
              <a:avLst/>
              <a:gdLst>
                <a:gd name="connsiteX0" fmla="*/ 0 w 1673466"/>
                <a:gd name="connsiteY0" fmla="*/ 0 h 608152"/>
                <a:gd name="connsiteX1" fmla="*/ 1673466 w 1673466"/>
                <a:gd name="connsiteY1" fmla="*/ 0 h 608152"/>
                <a:gd name="connsiteX2" fmla="*/ 1673466 w 1673466"/>
                <a:gd name="connsiteY2" fmla="*/ 608153 h 608152"/>
                <a:gd name="connsiteX3" fmla="*/ 0 w 1673466"/>
                <a:gd name="connsiteY3" fmla="*/ 608153 h 608152"/>
              </a:gdLst>
              <a:ahLst/>
              <a:cxnLst>
                <a:cxn ang="0">
                  <a:pos x="connsiteX0" y="connsiteY0"/>
                </a:cxn>
                <a:cxn ang="0">
                  <a:pos x="connsiteX1" y="connsiteY1"/>
                </a:cxn>
                <a:cxn ang="0">
                  <a:pos x="connsiteX2" y="connsiteY2"/>
                </a:cxn>
                <a:cxn ang="0">
                  <a:pos x="connsiteX3" y="connsiteY3"/>
                </a:cxn>
              </a:cxnLst>
              <a:rect l="l" t="t" r="r" b="b"/>
              <a:pathLst>
                <a:path w="1673466" h="608152">
                  <a:moveTo>
                    <a:pt x="0" y="0"/>
                  </a:moveTo>
                  <a:lnTo>
                    <a:pt x="1673466" y="0"/>
                  </a:lnTo>
                  <a:lnTo>
                    <a:pt x="1673466" y="608153"/>
                  </a:lnTo>
                  <a:lnTo>
                    <a:pt x="0" y="608153"/>
                  </a:lnTo>
                  <a:close/>
                </a:path>
              </a:pathLst>
            </a:custGeom>
            <a:solidFill>
              <a:srgbClr val="FACACD"/>
            </a:solidFill>
            <a:ln w="12668" cap="flat">
              <a:noFill/>
              <a:prstDash val="solid"/>
              <a:miter/>
            </a:ln>
          </p:spPr>
          <p:txBody>
            <a:bodyPr rtlCol="0" anchor="ctr"/>
            <a:lstStyle/>
            <a:p>
              <a:r>
                <a:rPr lang="en-US" sz="1200" dirty="0"/>
                <a:t>Showcases and events </a:t>
              </a:r>
            </a:p>
          </p:txBody>
        </p:sp>
        <p:sp>
          <p:nvSpPr>
            <p:cNvPr id="35" name="Freeform: Shape 34">
              <a:extLst>
                <a:ext uri="{FF2B5EF4-FFF2-40B4-BE49-F238E27FC236}">
                  <a16:creationId xmlns:a16="http://schemas.microsoft.com/office/drawing/2014/main" id="{BF62084A-11FC-6788-C511-2CA47DB2E53C}"/>
                </a:ext>
              </a:extLst>
            </p:cNvPr>
            <p:cNvSpPr/>
            <p:nvPr/>
          </p:nvSpPr>
          <p:spPr>
            <a:xfrm>
              <a:off x="5052518" y="4774047"/>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FACACD"/>
            </a:solidFill>
            <a:ln w="12668" cap="flat">
              <a:noFill/>
              <a:prstDash val="solid"/>
              <a:miter/>
            </a:ln>
          </p:spPr>
          <p:txBody>
            <a:bodyPr rtlCol="0" anchor="ctr"/>
            <a:lstStyle/>
            <a:p>
              <a:r>
                <a:rPr lang="en-US" sz="1200" dirty="0"/>
                <a:t>Presentations, briefings, publications</a:t>
              </a:r>
            </a:p>
          </p:txBody>
        </p:sp>
        <p:sp>
          <p:nvSpPr>
            <p:cNvPr id="45" name="Freeform: Shape 44">
              <a:extLst>
                <a:ext uri="{FF2B5EF4-FFF2-40B4-BE49-F238E27FC236}">
                  <a16:creationId xmlns:a16="http://schemas.microsoft.com/office/drawing/2014/main" id="{08C46EC1-1C23-1183-DE52-D3B06D6955DA}"/>
                </a:ext>
              </a:extLst>
            </p:cNvPr>
            <p:cNvSpPr/>
            <p:nvPr/>
          </p:nvSpPr>
          <p:spPr>
            <a:xfrm>
              <a:off x="5052518" y="5585418"/>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FACACD"/>
            </a:solidFill>
            <a:ln w="12668" cap="flat">
              <a:noFill/>
              <a:prstDash val="solid"/>
              <a:miter/>
            </a:ln>
          </p:spPr>
          <p:txBody>
            <a:bodyPr rtlCol="0" anchor="ctr"/>
            <a:lstStyle/>
            <a:p>
              <a:r>
                <a:rPr lang="en-US" sz="1200" dirty="0"/>
                <a:t>Activities with families – </a:t>
              </a:r>
              <a:r>
                <a:rPr lang="en-US" sz="1200"/>
                <a:t>surveys etc. </a:t>
              </a:r>
              <a:endParaRPr lang="en-US" sz="1200" dirty="0"/>
            </a:p>
          </p:txBody>
        </p:sp>
      </p:grpSp>
      <p:grpSp>
        <p:nvGrpSpPr>
          <p:cNvPr id="51" name="Shape">
            <a:extLst>
              <a:ext uri="{FF2B5EF4-FFF2-40B4-BE49-F238E27FC236}">
                <a16:creationId xmlns:a16="http://schemas.microsoft.com/office/drawing/2014/main" id="{47B54B53-DB99-5A03-9A51-8EDAA95D1CF2}"/>
              </a:ext>
            </a:extLst>
          </p:cNvPr>
          <p:cNvGrpSpPr/>
          <p:nvPr/>
        </p:nvGrpSpPr>
        <p:grpSpPr>
          <a:xfrm>
            <a:off x="7708315" y="2476871"/>
            <a:ext cx="1677491" cy="3815978"/>
            <a:chOff x="7352715" y="2466711"/>
            <a:chExt cx="1677491" cy="3815978"/>
          </a:xfrm>
        </p:grpSpPr>
        <p:sp>
          <p:nvSpPr>
            <p:cNvPr id="36" name="Freeform: Shape 35">
              <a:extLst>
                <a:ext uri="{FF2B5EF4-FFF2-40B4-BE49-F238E27FC236}">
                  <a16:creationId xmlns:a16="http://schemas.microsoft.com/office/drawing/2014/main" id="{16AA1283-F96D-90C5-5E85-B1FC4B9B4A55}"/>
                </a:ext>
              </a:extLst>
            </p:cNvPr>
            <p:cNvSpPr/>
            <p:nvPr/>
          </p:nvSpPr>
          <p:spPr>
            <a:xfrm>
              <a:off x="7352715" y="2466711"/>
              <a:ext cx="1677491" cy="683706"/>
            </a:xfrm>
            <a:custGeom>
              <a:avLst/>
              <a:gdLst>
                <a:gd name="connsiteX0" fmla="*/ 0 w 1673466"/>
                <a:gd name="connsiteY0" fmla="*/ 0 h 683712"/>
                <a:gd name="connsiteX1" fmla="*/ 1673466 w 1673466"/>
                <a:gd name="connsiteY1" fmla="*/ 0 h 683712"/>
                <a:gd name="connsiteX2" fmla="*/ 1673466 w 1673466"/>
                <a:gd name="connsiteY2" fmla="*/ 683712 h 683712"/>
                <a:gd name="connsiteX3" fmla="*/ 0 w 1673466"/>
                <a:gd name="connsiteY3" fmla="*/ 683712 h 683712"/>
              </a:gdLst>
              <a:ahLst/>
              <a:cxnLst>
                <a:cxn ang="0">
                  <a:pos x="connsiteX0" y="connsiteY0"/>
                </a:cxn>
                <a:cxn ang="0">
                  <a:pos x="connsiteX1" y="connsiteY1"/>
                </a:cxn>
                <a:cxn ang="0">
                  <a:pos x="connsiteX2" y="connsiteY2"/>
                </a:cxn>
                <a:cxn ang="0">
                  <a:pos x="connsiteX3" y="connsiteY3"/>
                </a:cxn>
              </a:cxnLst>
              <a:rect l="l" t="t" r="r" b="b"/>
              <a:pathLst>
                <a:path w="1673466" h="683712">
                  <a:moveTo>
                    <a:pt x="0" y="0"/>
                  </a:moveTo>
                  <a:lnTo>
                    <a:pt x="1673466" y="0"/>
                  </a:lnTo>
                  <a:lnTo>
                    <a:pt x="1673466" y="683712"/>
                  </a:lnTo>
                  <a:lnTo>
                    <a:pt x="0" y="683712"/>
                  </a:lnTo>
                  <a:close/>
                </a:path>
              </a:pathLst>
            </a:custGeom>
            <a:solidFill>
              <a:srgbClr val="F3DFA9"/>
            </a:solidFill>
            <a:ln w="12668" cap="flat">
              <a:noFill/>
              <a:prstDash val="solid"/>
              <a:miter/>
            </a:ln>
          </p:spPr>
          <p:txBody>
            <a:bodyPr rtlCol="0" anchor="ctr"/>
            <a:lstStyle/>
            <a:p>
              <a:r>
                <a:rPr lang="en-US" sz="1200" dirty="0"/>
                <a:t>Better awareness of what GE does and expanded offer from GE</a:t>
              </a:r>
            </a:p>
          </p:txBody>
        </p:sp>
        <p:sp>
          <p:nvSpPr>
            <p:cNvPr id="37" name="Freeform: Shape 36">
              <a:extLst>
                <a:ext uri="{FF2B5EF4-FFF2-40B4-BE49-F238E27FC236}">
                  <a16:creationId xmlns:a16="http://schemas.microsoft.com/office/drawing/2014/main" id="{963E06F5-7D3A-A292-5FDF-0F3574E73F97}"/>
                </a:ext>
              </a:extLst>
            </p:cNvPr>
            <p:cNvSpPr/>
            <p:nvPr/>
          </p:nvSpPr>
          <p:spPr>
            <a:xfrm>
              <a:off x="7352715" y="3282899"/>
              <a:ext cx="1677491" cy="591032"/>
            </a:xfrm>
            <a:custGeom>
              <a:avLst/>
              <a:gdLst>
                <a:gd name="connsiteX0" fmla="*/ 0 w 1673466"/>
                <a:gd name="connsiteY0" fmla="*/ 0 h 591037"/>
                <a:gd name="connsiteX1" fmla="*/ 1673466 w 1673466"/>
                <a:gd name="connsiteY1" fmla="*/ 0 h 591037"/>
                <a:gd name="connsiteX2" fmla="*/ 1673466 w 1673466"/>
                <a:gd name="connsiteY2" fmla="*/ 591038 h 591037"/>
                <a:gd name="connsiteX3" fmla="*/ 0 w 1673466"/>
                <a:gd name="connsiteY3" fmla="*/ 591038 h 591037"/>
              </a:gdLst>
              <a:ahLst/>
              <a:cxnLst>
                <a:cxn ang="0">
                  <a:pos x="connsiteX0" y="connsiteY0"/>
                </a:cxn>
                <a:cxn ang="0">
                  <a:pos x="connsiteX1" y="connsiteY1"/>
                </a:cxn>
                <a:cxn ang="0">
                  <a:pos x="connsiteX2" y="connsiteY2"/>
                </a:cxn>
                <a:cxn ang="0">
                  <a:pos x="connsiteX3" y="connsiteY3"/>
                </a:cxn>
              </a:cxnLst>
              <a:rect l="l" t="t" r="r" b="b"/>
              <a:pathLst>
                <a:path w="1673466" h="591037">
                  <a:moveTo>
                    <a:pt x="0" y="0"/>
                  </a:moveTo>
                  <a:lnTo>
                    <a:pt x="1673466" y="0"/>
                  </a:lnTo>
                  <a:lnTo>
                    <a:pt x="1673466" y="591038"/>
                  </a:lnTo>
                  <a:lnTo>
                    <a:pt x="0" y="591038"/>
                  </a:lnTo>
                  <a:close/>
                </a:path>
              </a:pathLst>
            </a:custGeom>
            <a:solidFill>
              <a:srgbClr val="F3DFA9"/>
            </a:solidFill>
            <a:ln w="12668" cap="flat">
              <a:noFill/>
              <a:prstDash val="solid"/>
              <a:miter/>
            </a:ln>
          </p:spPr>
          <p:txBody>
            <a:bodyPr rtlCol="0" anchor="ctr"/>
            <a:lstStyle/>
            <a:p>
              <a:r>
                <a:rPr lang="en-US" sz="1200" dirty="0"/>
                <a:t>Proof of concept established (methods)</a:t>
              </a:r>
            </a:p>
          </p:txBody>
        </p:sp>
        <p:sp>
          <p:nvSpPr>
            <p:cNvPr id="38" name="Freeform: Shape 37">
              <a:extLst>
                <a:ext uri="{FF2B5EF4-FFF2-40B4-BE49-F238E27FC236}">
                  <a16:creationId xmlns:a16="http://schemas.microsoft.com/office/drawing/2014/main" id="{EBC361FB-5BE7-80EF-F0D1-55191822994D}"/>
                </a:ext>
              </a:extLst>
            </p:cNvPr>
            <p:cNvSpPr/>
            <p:nvPr/>
          </p:nvSpPr>
          <p:spPr>
            <a:xfrm>
              <a:off x="7352715" y="4013767"/>
              <a:ext cx="1677491" cy="608147"/>
            </a:xfrm>
            <a:custGeom>
              <a:avLst/>
              <a:gdLst>
                <a:gd name="connsiteX0" fmla="*/ 0 w 1673466"/>
                <a:gd name="connsiteY0" fmla="*/ 0 h 608152"/>
                <a:gd name="connsiteX1" fmla="*/ 1673466 w 1673466"/>
                <a:gd name="connsiteY1" fmla="*/ 0 h 608152"/>
                <a:gd name="connsiteX2" fmla="*/ 1673466 w 1673466"/>
                <a:gd name="connsiteY2" fmla="*/ 608153 h 608152"/>
                <a:gd name="connsiteX3" fmla="*/ 0 w 1673466"/>
                <a:gd name="connsiteY3" fmla="*/ 608153 h 608152"/>
              </a:gdLst>
              <a:ahLst/>
              <a:cxnLst>
                <a:cxn ang="0">
                  <a:pos x="connsiteX0" y="connsiteY0"/>
                </a:cxn>
                <a:cxn ang="0">
                  <a:pos x="connsiteX1" y="connsiteY1"/>
                </a:cxn>
                <a:cxn ang="0">
                  <a:pos x="connsiteX2" y="connsiteY2"/>
                </a:cxn>
                <a:cxn ang="0">
                  <a:pos x="connsiteX3" y="connsiteY3"/>
                </a:cxn>
              </a:cxnLst>
              <a:rect l="l" t="t" r="r" b="b"/>
              <a:pathLst>
                <a:path w="1673466" h="608152">
                  <a:moveTo>
                    <a:pt x="0" y="0"/>
                  </a:moveTo>
                  <a:lnTo>
                    <a:pt x="1673466" y="0"/>
                  </a:lnTo>
                  <a:lnTo>
                    <a:pt x="1673466" y="608153"/>
                  </a:lnTo>
                  <a:lnTo>
                    <a:pt x="0" y="608153"/>
                  </a:lnTo>
                  <a:close/>
                </a:path>
              </a:pathLst>
            </a:custGeom>
            <a:solidFill>
              <a:srgbClr val="F3DFA9"/>
            </a:solidFill>
            <a:ln w="12668" cap="flat">
              <a:noFill/>
              <a:prstDash val="solid"/>
              <a:miter/>
            </a:ln>
          </p:spPr>
          <p:txBody>
            <a:bodyPr rtlCol="0" anchor="ctr"/>
            <a:lstStyle/>
            <a:p>
              <a:r>
                <a:rPr lang="en-US" sz="1200" dirty="0"/>
                <a:t>Better knowledge of adaptation challenges and solutions </a:t>
              </a:r>
            </a:p>
          </p:txBody>
        </p:sp>
        <p:sp>
          <p:nvSpPr>
            <p:cNvPr id="39" name="Freeform: Shape 38">
              <a:extLst>
                <a:ext uri="{FF2B5EF4-FFF2-40B4-BE49-F238E27FC236}">
                  <a16:creationId xmlns:a16="http://schemas.microsoft.com/office/drawing/2014/main" id="{EF78E71C-A639-CBD8-3808-D71A0A2281E4}"/>
                </a:ext>
              </a:extLst>
            </p:cNvPr>
            <p:cNvSpPr/>
            <p:nvPr/>
          </p:nvSpPr>
          <p:spPr>
            <a:xfrm>
              <a:off x="7352715" y="4774047"/>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F3DFA9"/>
            </a:solidFill>
            <a:ln w="12668" cap="flat">
              <a:noFill/>
              <a:prstDash val="solid"/>
              <a:miter/>
            </a:ln>
          </p:spPr>
          <p:txBody>
            <a:bodyPr rtlCol="0" anchor="ctr"/>
            <a:lstStyle/>
            <a:p>
              <a:r>
                <a:rPr lang="en-US" sz="1200" dirty="0"/>
                <a:t>Closer, more effective partnership working SHU, GE, SCC, schools</a:t>
              </a:r>
            </a:p>
          </p:txBody>
        </p:sp>
        <p:sp>
          <p:nvSpPr>
            <p:cNvPr id="46" name="Freeform: Shape 45">
              <a:extLst>
                <a:ext uri="{FF2B5EF4-FFF2-40B4-BE49-F238E27FC236}">
                  <a16:creationId xmlns:a16="http://schemas.microsoft.com/office/drawing/2014/main" id="{3FB1AB77-2E96-1BDC-9DBF-11EB35EA610A}"/>
                </a:ext>
              </a:extLst>
            </p:cNvPr>
            <p:cNvSpPr/>
            <p:nvPr/>
          </p:nvSpPr>
          <p:spPr>
            <a:xfrm>
              <a:off x="7352715" y="5585418"/>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F3DFA9"/>
            </a:solidFill>
            <a:ln w="12668" cap="flat">
              <a:noFill/>
              <a:prstDash val="solid"/>
              <a:miter/>
            </a:ln>
          </p:spPr>
          <p:txBody>
            <a:bodyPr rtlCol="0" anchor="ctr"/>
            <a:lstStyle/>
            <a:p>
              <a:r>
                <a:rPr lang="en-US" sz="1200" dirty="0"/>
                <a:t>Learning for other schools extracted and informing policy</a:t>
              </a:r>
            </a:p>
          </p:txBody>
        </p:sp>
      </p:grpSp>
      <p:grpSp>
        <p:nvGrpSpPr>
          <p:cNvPr id="52" name="Shape">
            <a:extLst>
              <a:ext uri="{FF2B5EF4-FFF2-40B4-BE49-F238E27FC236}">
                <a16:creationId xmlns:a16="http://schemas.microsoft.com/office/drawing/2014/main" id="{C0977750-9FE7-E9E0-1495-BD7AA9B7EB82}"/>
              </a:ext>
            </a:extLst>
          </p:cNvPr>
          <p:cNvGrpSpPr/>
          <p:nvPr/>
        </p:nvGrpSpPr>
        <p:grpSpPr>
          <a:xfrm>
            <a:off x="9957679" y="2476871"/>
            <a:ext cx="1728324" cy="3815978"/>
            <a:chOff x="9602079" y="2466711"/>
            <a:chExt cx="1728324" cy="3815978"/>
          </a:xfrm>
        </p:grpSpPr>
        <p:sp>
          <p:nvSpPr>
            <p:cNvPr id="40" name="Freeform: Shape 39">
              <a:extLst>
                <a:ext uri="{FF2B5EF4-FFF2-40B4-BE49-F238E27FC236}">
                  <a16:creationId xmlns:a16="http://schemas.microsoft.com/office/drawing/2014/main" id="{3B44828C-DBC2-0648-1E8F-E5DF6132F33C}"/>
                </a:ext>
              </a:extLst>
            </p:cNvPr>
            <p:cNvSpPr/>
            <p:nvPr/>
          </p:nvSpPr>
          <p:spPr>
            <a:xfrm>
              <a:off x="9652912" y="2466711"/>
              <a:ext cx="1677491" cy="683706"/>
            </a:xfrm>
            <a:custGeom>
              <a:avLst/>
              <a:gdLst>
                <a:gd name="connsiteX0" fmla="*/ 0 w 1673466"/>
                <a:gd name="connsiteY0" fmla="*/ 0 h 683712"/>
                <a:gd name="connsiteX1" fmla="*/ 1673466 w 1673466"/>
                <a:gd name="connsiteY1" fmla="*/ 0 h 683712"/>
                <a:gd name="connsiteX2" fmla="*/ 1673466 w 1673466"/>
                <a:gd name="connsiteY2" fmla="*/ 683712 h 683712"/>
                <a:gd name="connsiteX3" fmla="*/ 0 w 1673466"/>
                <a:gd name="connsiteY3" fmla="*/ 683712 h 683712"/>
              </a:gdLst>
              <a:ahLst/>
              <a:cxnLst>
                <a:cxn ang="0">
                  <a:pos x="connsiteX0" y="connsiteY0"/>
                </a:cxn>
                <a:cxn ang="0">
                  <a:pos x="connsiteX1" y="connsiteY1"/>
                </a:cxn>
                <a:cxn ang="0">
                  <a:pos x="connsiteX2" y="connsiteY2"/>
                </a:cxn>
                <a:cxn ang="0">
                  <a:pos x="connsiteX3" y="connsiteY3"/>
                </a:cxn>
              </a:cxnLst>
              <a:rect l="l" t="t" r="r" b="b"/>
              <a:pathLst>
                <a:path w="1673466" h="683712">
                  <a:moveTo>
                    <a:pt x="0" y="0"/>
                  </a:moveTo>
                  <a:lnTo>
                    <a:pt x="1673466" y="0"/>
                  </a:lnTo>
                  <a:lnTo>
                    <a:pt x="1673466" y="683712"/>
                  </a:lnTo>
                  <a:lnTo>
                    <a:pt x="0" y="683712"/>
                  </a:lnTo>
                  <a:close/>
                </a:path>
              </a:pathLst>
            </a:custGeom>
            <a:solidFill>
              <a:srgbClr val="DBEFE2"/>
            </a:solidFill>
            <a:ln w="12668" cap="flat">
              <a:noFill/>
              <a:prstDash val="solid"/>
              <a:miter/>
            </a:ln>
          </p:spPr>
          <p:txBody>
            <a:bodyPr rtlCol="0" anchor="ctr"/>
            <a:lstStyle/>
            <a:p>
              <a:r>
                <a:rPr lang="en-US" sz="1200" dirty="0"/>
                <a:t>Greater environmental stewardship in community </a:t>
              </a:r>
            </a:p>
          </p:txBody>
        </p:sp>
        <p:sp>
          <p:nvSpPr>
            <p:cNvPr id="41" name="Freeform: Shape 40">
              <a:extLst>
                <a:ext uri="{FF2B5EF4-FFF2-40B4-BE49-F238E27FC236}">
                  <a16:creationId xmlns:a16="http://schemas.microsoft.com/office/drawing/2014/main" id="{34338289-2791-415B-5F39-CF4A4C07C555}"/>
                </a:ext>
              </a:extLst>
            </p:cNvPr>
            <p:cNvSpPr/>
            <p:nvPr/>
          </p:nvSpPr>
          <p:spPr>
            <a:xfrm>
              <a:off x="9652912" y="4048671"/>
              <a:ext cx="1677491" cy="591032"/>
            </a:xfrm>
            <a:custGeom>
              <a:avLst/>
              <a:gdLst>
                <a:gd name="connsiteX0" fmla="*/ 0 w 1673466"/>
                <a:gd name="connsiteY0" fmla="*/ 0 h 591037"/>
                <a:gd name="connsiteX1" fmla="*/ 1673466 w 1673466"/>
                <a:gd name="connsiteY1" fmla="*/ 0 h 591037"/>
                <a:gd name="connsiteX2" fmla="*/ 1673466 w 1673466"/>
                <a:gd name="connsiteY2" fmla="*/ 591038 h 591037"/>
                <a:gd name="connsiteX3" fmla="*/ 0 w 1673466"/>
                <a:gd name="connsiteY3" fmla="*/ 591038 h 591037"/>
              </a:gdLst>
              <a:ahLst/>
              <a:cxnLst>
                <a:cxn ang="0">
                  <a:pos x="connsiteX0" y="connsiteY0"/>
                </a:cxn>
                <a:cxn ang="0">
                  <a:pos x="connsiteX1" y="connsiteY1"/>
                </a:cxn>
                <a:cxn ang="0">
                  <a:pos x="connsiteX2" y="connsiteY2"/>
                </a:cxn>
                <a:cxn ang="0">
                  <a:pos x="connsiteX3" y="connsiteY3"/>
                </a:cxn>
              </a:cxnLst>
              <a:rect l="l" t="t" r="r" b="b"/>
              <a:pathLst>
                <a:path w="1673466" h="591037">
                  <a:moveTo>
                    <a:pt x="0" y="0"/>
                  </a:moveTo>
                  <a:lnTo>
                    <a:pt x="1673466" y="0"/>
                  </a:lnTo>
                  <a:lnTo>
                    <a:pt x="1673466" y="591038"/>
                  </a:lnTo>
                  <a:lnTo>
                    <a:pt x="0" y="591038"/>
                  </a:lnTo>
                  <a:close/>
                </a:path>
              </a:pathLst>
            </a:custGeom>
            <a:solidFill>
              <a:srgbClr val="DBEFE2"/>
            </a:solidFill>
            <a:ln w="12668" cap="flat">
              <a:noFill/>
              <a:prstDash val="solid"/>
              <a:miter/>
            </a:ln>
          </p:spPr>
          <p:txBody>
            <a:bodyPr rtlCol="0" anchor="ctr"/>
            <a:lstStyle/>
            <a:p>
              <a:r>
                <a:rPr lang="en-US" sz="1200" dirty="0"/>
                <a:t>Climate literacy improved (teachers, students and parents)</a:t>
              </a:r>
            </a:p>
          </p:txBody>
        </p:sp>
        <p:sp>
          <p:nvSpPr>
            <p:cNvPr id="42" name="Freeform: Shape 41">
              <a:extLst>
                <a:ext uri="{FF2B5EF4-FFF2-40B4-BE49-F238E27FC236}">
                  <a16:creationId xmlns:a16="http://schemas.microsoft.com/office/drawing/2014/main" id="{E071A549-BB2C-540B-3543-0F9C7C1AD239}"/>
                </a:ext>
              </a:extLst>
            </p:cNvPr>
            <p:cNvSpPr/>
            <p:nvPr/>
          </p:nvSpPr>
          <p:spPr>
            <a:xfrm>
              <a:off x="9644768" y="3295470"/>
              <a:ext cx="1677491" cy="608147"/>
            </a:xfrm>
            <a:custGeom>
              <a:avLst/>
              <a:gdLst>
                <a:gd name="connsiteX0" fmla="*/ 0 w 1673466"/>
                <a:gd name="connsiteY0" fmla="*/ 0 h 608152"/>
                <a:gd name="connsiteX1" fmla="*/ 1673466 w 1673466"/>
                <a:gd name="connsiteY1" fmla="*/ 0 h 608152"/>
                <a:gd name="connsiteX2" fmla="*/ 1673466 w 1673466"/>
                <a:gd name="connsiteY2" fmla="*/ 608153 h 608152"/>
                <a:gd name="connsiteX3" fmla="*/ 0 w 1673466"/>
                <a:gd name="connsiteY3" fmla="*/ 608153 h 608152"/>
              </a:gdLst>
              <a:ahLst/>
              <a:cxnLst>
                <a:cxn ang="0">
                  <a:pos x="connsiteX0" y="connsiteY0"/>
                </a:cxn>
                <a:cxn ang="0">
                  <a:pos x="connsiteX1" y="connsiteY1"/>
                </a:cxn>
                <a:cxn ang="0">
                  <a:pos x="connsiteX2" y="connsiteY2"/>
                </a:cxn>
                <a:cxn ang="0">
                  <a:pos x="connsiteX3" y="connsiteY3"/>
                </a:cxn>
              </a:cxnLst>
              <a:rect l="l" t="t" r="r" b="b"/>
              <a:pathLst>
                <a:path w="1673466" h="608152">
                  <a:moveTo>
                    <a:pt x="0" y="0"/>
                  </a:moveTo>
                  <a:lnTo>
                    <a:pt x="1673466" y="0"/>
                  </a:lnTo>
                  <a:lnTo>
                    <a:pt x="1673466" y="608153"/>
                  </a:lnTo>
                  <a:lnTo>
                    <a:pt x="0" y="608153"/>
                  </a:lnTo>
                  <a:close/>
                </a:path>
              </a:pathLst>
            </a:custGeom>
            <a:solidFill>
              <a:srgbClr val="DBEFE2"/>
            </a:solidFill>
            <a:ln w="12668" cap="flat">
              <a:noFill/>
              <a:prstDash val="solid"/>
              <a:miter/>
            </a:ln>
          </p:spPr>
          <p:txBody>
            <a:bodyPr rtlCol="0" anchor="ctr"/>
            <a:lstStyle/>
            <a:p>
              <a:r>
                <a:rPr lang="en-US" sz="1200" dirty="0"/>
                <a:t>Community and school ownership of agenda </a:t>
              </a:r>
            </a:p>
          </p:txBody>
        </p:sp>
        <p:sp>
          <p:nvSpPr>
            <p:cNvPr id="43" name="Freeform: Shape 42">
              <a:extLst>
                <a:ext uri="{FF2B5EF4-FFF2-40B4-BE49-F238E27FC236}">
                  <a16:creationId xmlns:a16="http://schemas.microsoft.com/office/drawing/2014/main" id="{867BCFFE-6939-2433-23BB-A2E7AEC0FFC1}"/>
                </a:ext>
              </a:extLst>
            </p:cNvPr>
            <p:cNvSpPr/>
            <p:nvPr/>
          </p:nvSpPr>
          <p:spPr>
            <a:xfrm>
              <a:off x="9652912" y="4774047"/>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DBEFE2"/>
            </a:solidFill>
            <a:ln w="12668" cap="flat">
              <a:noFill/>
              <a:prstDash val="solid"/>
              <a:miter/>
            </a:ln>
          </p:spPr>
          <p:txBody>
            <a:bodyPr rtlCol="0" anchor="ctr"/>
            <a:lstStyle/>
            <a:p>
              <a:r>
                <a:rPr lang="en-US" sz="1200" dirty="0"/>
                <a:t>Policy changed in response to evidence (school through to national) </a:t>
              </a:r>
            </a:p>
          </p:txBody>
        </p:sp>
        <p:sp>
          <p:nvSpPr>
            <p:cNvPr id="47" name="Freeform: Shape 46">
              <a:extLst>
                <a:ext uri="{FF2B5EF4-FFF2-40B4-BE49-F238E27FC236}">
                  <a16:creationId xmlns:a16="http://schemas.microsoft.com/office/drawing/2014/main" id="{C9BC1B57-80D1-3045-05E8-3AB7BE7FC50B}"/>
                </a:ext>
              </a:extLst>
            </p:cNvPr>
            <p:cNvSpPr/>
            <p:nvPr/>
          </p:nvSpPr>
          <p:spPr>
            <a:xfrm>
              <a:off x="9602079" y="5585418"/>
              <a:ext cx="1677491" cy="697271"/>
            </a:xfrm>
            <a:custGeom>
              <a:avLst/>
              <a:gdLst>
                <a:gd name="connsiteX0" fmla="*/ 0 w 1673466"/>
                <a:gd name="connsiteY0" fmla="*/ 0 h 697277"/>
                <a:gd name="connsiteX1" fmla="*/ 1673466 w 1673466"/>
                <a:gd name="connsiteY1" fmla="*/ 0 h 697277"/>
                <a:gd name="connsiteX2" fmla="*/ 1673466 w 1673466"/>
                <a:gd name="connsiteY2" fmla="*/ 697278 h 697277"/>
                <a:gd name="connsiteX3" fmla="*/ 0 w 1673466"/>
                <a:gd name="connsiteY3" fmla="*/ 697278 h 697277"/>
              </a:gdLst>
              <a:ahLst/>
              <a:cxnLst>
                <a:cxn ang="0">
                  <a:pos x="connsiteX0" y="connsiteY0"/>
                </a:cxn>
                <a:cxn ang="0">
                  <a:pos x="connsiteX1" y="connsiteY1"/>
                </a:cxn>
                <a:cxn ang="0">
                  <a:pos x="connsiteX2" y="connsiteY2"/>
                </a:cxn>
                <a:cxn ang="0">
                  <a:pos x="connsiteX3" y="connsiteY3"/>
                </a:cxn>
              </a:cxnLst>
              <a:rect l="l" t="t" r="r" b="b"/>
              <a:pathLst>
                <a:path w="1673466" h="697277">
                  <a:moveTo>
                    <a:pt x="0" y="0"/>
                  </a:moveTo>
                  <a:lnTo>
                    <a:pt x="1673466" y="0"/>
                  </a:lnTo>
                  <a:lnTo>
                    <a:pt x="1673466" y="697278"/>
                  </a:lnTo>
                  <a:lnTo>
                    <a:pt x="0" y="697278"/>
                  </a:lnTo>
                  <a:close/>
                </a:path>
              </a:pathLst>
            </a:custGeom>
            <a:solidFill>
              <a:srgbClr val="DBEFE2"/>
            </a:solidFill>
            <a:ln w="12668" cap="flat">
              <a:noFill/>
              <a:prstDash val="solid"/>
              <a:miter/>
            </a:ln>
          </p:spPr>
          <p:txBody>
            <a:bodyPr rtlCol="0" anchor="ctr"/>
            <a:lstStyle/>
            <a:p>
              <a:r>
                <a:rPr lang="en-US" sz="1200" dirty="0"/>
                <a:t>Research and policy agenda established</a:t>
              </a:r>
            </a:p>
          </p:txBody>
        </p:sp>
      </p:grpSp>
      <p:grpSp>
        <p:nvGrpSpPr>
          <p:cNvPr id="112" name="Arrows">
            <a:extLst>
              <a:ext uri="{FF2B5EF4-FFF2-40B4-BE49-F238E27FC236}">
                <a16:creationId xmlns:a16="http://schemas.microsoft.com/office/drawing/2014/main" id="{7071161F-75FA-EA28-0248-E86F58A9B4D7}"/>
              </a:ext>
            </a:extLst>
          </p:cNvPr>
          <p:cNvGrpSpPr/>
          <p:nvPr/>
        </p:nvGrpSpPr>
        <p:grpSpPr>
          <a:xfrm>
            <a:off x="2637716" y="2159081"/>
            <a:ext cx="265945" cy="4437222"/>
            <a:chOff x="2282116" y="2148921"/>
            <a:chExt cx="265945" cy="4437222"/>
          </a:xfrm>
        </p:grpSpPr>
        <p:sp>
          <p:nvSpPr>
            <p:cNvPr id="57" name="Freeform: Shape 56">
              <a:extLst>
                <a:ext uri="{FF2B5EF4-FFF2-40B4-BE49-F238E27FC236}">
                  <a16:creationId xmlns:a16="http://schemas.microsoft.com/office/drawing/2014/main" id="{438ED88E-C509-4E41-1FF9-4A8944A1F1E5}"/>
                </a:ext>
              </a:extLst>
            </p:cNvPr>
            <p:cNvSpPr/>
            <p:nvPr/>
          </p:nvSpPr>
          <p:spPr>
            <a:xfrm>
              <a:off x="2282116" y="2148921"/>
              <a:ext cx="25412" cy="4437222"/>
            </a:xfrm>
            <a:custGeom>
              <a:avLst/>
              <a:gdLst>
                <a:gd name="connsiteX0" fmla="*/ 0 w 25355"/>
                <a:gd name="connsiteY0" fmla="*/ 0 h 4437222"/>
                <a:gd name="connsiteX1" fmla="*/ 25356 w 25355"/>
                <a:gd name="connsiteY1" fmla="*/ 0 h 4437222"/>
                <a:gd name="connsiteX2" fmla="*/ 25356 w 25355"/>
                <a:gd name="connsiteY2" fmla="*/ 4437222 h 4437222"/>
                <a:gd name="connsiteX3" fmla="*/ 0 w 25355"/>
                <a:gd name="connsiteY3" fmla="*/ 4437222 h 4437222"/>
              </a:gdLst>
              <a:ahLst/>
              <a:cxnLst>
                <a:cxn ang="0">
                  <a:pos x="connsiteX0" y="connsiteY0"/>
                </a:cxn>
                <a:cxn ang="0">
                  <a:pos x="connsiteX1" y="connsiteY1"/>
                </a:cxn>
                <a:cxn ang="0">
                  <a:pos x="connsiteX2" y="connsiteY2"/>
                </a:cxn>
                <a:cxn ang="0">
                  <a:pos x="connsiteX3" y="connsiteY3"/>
                </a:cxn>
              </a:cxnLst>
              <a:rect l="l" t="t" r="r" b="b"/>
              <a:pathLst>
                <a:path w="25355" h="4437222">
                  <a:moveTo>
                    <a:pt x="0" y="0"/>
                  </a:moveTo>
                  <a:lnTo>
                    <a:pt x="25356" y="0"/>
                  </a:lnTo>
                  <a:lnTo>
                    <a:pt x="25356" y="4437222"/>
                  </a:lnTo>
                  <a:lnTo>
                    <a:pt x="0" y="4437222"/>
                  </a:lnTo>
                  <a:close/>
                </a:path>
              </a:pathLst>
            </a:custGeom>
            <a:solidFill>
              <a:srgbClr val="EAEAEA"/>
            </a:solidFill>
            <a:ln w="12670" cap="flat">
              <a:noFill/>
              <a:prstDash val="solid"/>
              <a:miter/>
            </a:ln>
          </p:spPr>
          <p:txBody>
            <a:bodyPr rtlCol="0" anchor="ctr"/>
            <a:lstStyle/>
            <a:p>
              <a:endParaRPr lang="en-US"/>
            </a:p>
          </p:txBody>
        </p:sp>
        <p:grpSp>
          <p:nvGrpSpPr>
            <p:cNvPr id="58" name="Graphic 54">
              <a:extLst>
                <a:ext uri="{FF2B5EF4-FFF2-40B4-BE49-F238E27FC236}">
                  <a16:creationId xmlns:a16="http://schemas.microsoft.com/office/drawing/2014/main" id="{109B83E0-66A8-BAA3-C3D6-E317FE7481F2}"/>
                </a:ext>
              </a:extLst>
            </p:cNvPr>
            <p:cNvGrpSpPr/>
            <p:nvPr/>
          </p:nvGrpSpPr>
          <p:grpSpPr>
            <a:xfrm>
              <a:off x="2294822" y="3124349"/>
              <a:ext cx="253239" cy="2486365"/>
              <a:chOff x="1386205" y="2185817"/>
              <a:chExt cx="252668" cy="2486365"/>
            </a:xfrm>
            <a:solidFill>
              <a:srgbClr val="EAEAEA"/>
            </a:solidFill>
          </p:grpSpPr>
          <p:grpSp>
            <p:nvGrpSpPr>
              <p:cNvPr id="59" name="Graphic 54">
                <a:extLst>
                  <a:ext uri="{FF2B5EF4-FFF2-40B4-BE49-F238E27FC236}">
                    <a16:creationId xmlns:a16="http://schemas.microsoft.com/office/drawing/2014/main" id="{07F3A9D9-53AC-B9AE-1A1E-C55AD60EE3BF}"/>
                  </a:ext>
                </a:extLst>
              </p:cNvPr>
              <p:cNvGrpSpPr/>
              <p:nvPr/>
            </p:nvGrpSpPr>
            <p:grpSpPr>
              <a:xfrm>
                <a:off x="1386205" y="2185817"/>
                <a:ext cx="252668" cy="263063"/>
                <a:chOff x="1386205" y="2185817"/>
                <a:chExt cx="252668" cy="263063"/>
              </a:xfrm>
              <a:solidFill>
                <a:srgbClr val="EAEAEA"/>
              </a:solidFill>
            </p:grpSpPr>
            <p:sp>
              <p:nvSpPr>
                <p:cNvPr id="60" name="Freeform: Shape 59">
                  <a:extLst>
                    <a:ext uri="{FF2B5EF4-FFF2-40B4-BE49-F238E27FC236}">
                      <a16:creationId xmlns:a16="http://schemas.microsoft.com/office/drawing/2014/main" id="{0112694F-9330-0736-6EC6-9CFC074DCE54}"/>
                    </a:ext>
                  </a:extLst>
                </p:cNvPr>
                <p:cNvSpPr/>
                <p:nvPr/>
              </p:nvSpPr>
              <p:spPr>
                <a:xfrm>
                  <a:off x="1485853" y="2185817"/>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DA0553E-1A8B-4A39-27C6-F636365EE880}"/>
                    </a:ext>
                  </a:extLst>
                </p:cNvPr>
                <p:cNvSpPr/>
                <p:nvPr/>
              </p:nvSpPr>
              <p:spPr>
                <a:xfrm>
                  <a:off x="1386205" y="2241219"/>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62" name="Graphic 54">
                <a:extLst>
                  <a:ext uri="{FF2B5EF4-FFF2-40B4-BE49-F238E27FC236}">
                    <a16:creationId xmlns:a16="http://schemas.microsoft.com/office/drawing/2014/main" id="{22971DA8-8FC0-60B3-2B1E-DF1FC7A81FFB}"/>
                  </a:ext>
                </a:extLst>
              </p:cNvPr>
              <p:cNvGrpSpPr/>
              <p:nvPr/>
            </p:nvGrpSpPr>
            <p:grpSpPr>
              <a:xfrm>
                <a:off x="1386205" y="3297404"/>
                <a:ext cx="252668" cy="263063"/>
                <a:chOff x="1386205" y="3297404"/>
                <a:chExt cx="252668" cy="263063"/>
              </a:xfrm>
              <a:solidFill>
                <a:srgbClr val="EAEAEA"/>
              </a:solidFill>
            </p:grpSpPr>
            <p:sp>
              <p:nvSpPr>
                <p:cNvPr id="63" name="Freeform: Shape 62">
                  <a:extLst>
                    <a:ext uri="{FF2B5EF4-FFF2-40B4-BE49-F238E27FC236}">
                      <a16:creationId xmlns:a16="http://schemas.microsoft.com/office/drawing/2014/main" id="{CEBE12A7-55E3-F9A1-CE77-BB18480BEF9F}"/>
                    </a:ext>
                  </a:extLst>
                </p:cNvPr>
                <p:cNvSpPr/>
                <p:nvPr/>
              </p:nvSpPr>
              <p:spPr>
                <a:xfrm>
                  <a:off x="1485853" y="3297404"/>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C68EAEE-C1B4-9B3E-7545-EB1A34BDA277}"/>
                    </a:ext>
                  </a:extLst>
                </p:cNvPr>
                <p:cNvSpPr/>
                <p:nvPr/>
              </p:nvSpPr>
              <p:spPr>
                <a:xfrm>
                  <a:off x="1386205" y="3352933"/>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65" name="Graphic 54">
                <a:extLst>
                  <a:ext uri="{FF2B5EF4-FFF2-40B4-BE49-F238E27FC236}">
                    <a16:creationId xmlns:a16="http://schemas.microsoft.com/office/drawing/2014/main" id="{F097C3E3-7FAD-96EC-D2EE-CD7F4B0FE922}"/>
                  </a:ext>
                </a:extLst>
              </p:cNvPr>
              <p:cNvGrpSpPr/>
              <p:nvPr/>
            </p:nvGrpSpPr>
            <p:grpSpPr>
              <a:xfrm>
                <a:off x="1386205" y="4409118"/>
                <a:ext cx="252668" cy="263063"/>
                <a:chOff x="1386205" y="4409118"/>
                <a:chExt cx="252668" cy="263063"/>
              </a:xfrm>
              <a:solidFill>
                <a:srgbClr val="EAEAEA"/>
              </a:solidFill>
            </p:grpSpPr>
            <p:sp>
              <p:nvSpPr>
                <p:cNvPr id="66" name="Freeform: Shape 65">
                  <a:extLst>
                    <a:ext uri="{FF2B5EF4-FFF2-40B4-BE49-F238E27FC236}">
                      <a16:creationId xmlns:a16="http://schemas.microsoft.com/office/drawing/2014/main" id="{2F03CA02-6F59-47DE-5329-F55A2864B982}"/>
                    </a:ext>
                  </a:extLst>
                </p:cNvPr>
                <p:cNvSpPr/>
                <p:nvPr/>
              </p:nvSpPr>
              <p:spPr>
                <a:xfrm>
                  <a:off x="1485853" y="4409118"/>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28217BE-01A9-9B4E-F067-FC5C0CCC87E2}"/>
                    </a:ext>
                  </a:extLst>
                </p:cNvPr>
                <p:cNvSpPr/>
                <p:nvPr/>
              </p:nvSpPr>
              <p:spPr>
                <a:xfrm>
                  <a:off x="1386205" y="4464647"/>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grpSp>
      <p:grpSp>
        <p:nvGrpSpPr>
          <p:cNvPr id="113" name="Arrows">
            <a:extLst>
              <a:ext uri="{FF2B5EF4-FFF2-40B4-BE49-F238E27FC236}">
                <a16:creationId xmlns:a16="http://schemas.microsoft.com/office/drawing/2014/main" id="{DBA49CF1-A95C-D8F2-7D98-71FBB94C9031}"/>
              </a:ext>
            </a:extLst>
          </p:cNvPr>
          <p:cNvGrpSpPr/>
          <p:nvPr/>
        </p:nvGrpSpPr>
        <p:grpSpPr>
          <a:xfrm>
            <a:off x="4937575" y="2159081"/>
            <a:ext cx="265945" cy="4437222"/>
            <a:chOff x="4581975" y="2148921"/>
            <a:chExt cx="265945" cy="4437222"/>
          </a:xfrm>
        </p:grpSpPr>
        <p:sp>
          <p:nvSpPr>
            <p:cNvPr id="68" name="Freeform: Shape 67">
              <a:extLst>
                <a:ext uri="{FF2B5EF4-FFF2-40B4-BE49-F238E27FC236}">
                  <a16:creationId xmlns:a16="http://schemas.microsoft.com/office/drawing/2014/main" id="{FF3B8174-03A8-01DF-57EC-4475788E9EFE}"/>
                </a:ext>
              </a:extLst>
            </p:cNvPr>
            <p:cNvSpPr/>
            <p:nvPr/>
          </p:nvSpPr>
          <p:spPr>
            <a:xfrm>
              <a:off x="4581975" y="2148921"/>
              <a:ext cx="25412" cy="4437222"/>
            </a:xfrm>
            <a:custGeom>
              <a:avLst/>
              <a:gdLst>
                <a:gd name="connsiteX0" fmla="*/ 0 w 25355"/>
                <a:gd name="connsiteY0" fmla="*/ 0 h 4437222"/>
                <a:gd name="connsiteX1" fmla="*/ 25356 w 25355"/>
                <a:gd name="connsiteY1" fmla="*/ 0 h 4437222"/>
                <a:gd name="connsiteX2" fmla="*/ 25356 w 25355"/>
                <a:gd name="connsiteY2" fmla="*/ 4437222 h 4437222"/>
                <a:gd name="connsiteX3" fmla="*/ 0 w 25355"/>
                <a:gd name="connsiteY3" fmla="*/ 4437222 h 4437222"/>
              </a:gdLst>
              <a:ahLst/>
              <a:cxnLst>
                <a:cxn ang="0">
                  <a:pos x="connsiteX0" y="connsiteY0"/>
                </a:cxn>
                <a:cxn ang="0">
                  <a:pos x="connsiteX1" y="connsiteY1"/>
                </a:cxn>
                <a:cxn ang="0">
                  <a:pos x="connsiteX2" y="connsiteY2"/>
                </a:cxn>
                <a:cxn ang="0">
                  <a:pos x="connsiteX3" y="connsiteY3"/>
                </a:cxn>
              </a:cxnLst>
              <a:rect l="l" t="t" r="r" b="b"/>
              <a:pathLst>
                <a:path w="25355" h="4437222">
                  <a:moveTo>
                    <a:pt x="0" y="0"/>
                  </a:moveTo>
                  <a:lnTo>
                    <a:pt x="25356" y="0"/>
                  </a:lnTo>
                  <a:lnTo>
                    <a:pt x="25356" y="4437222"/>
                  </a:lnTo>
                  <a:lnTo>
                    <a:pt x="0" y="4437222"/>
                  </a:lnTo>
                  <a:close/>
                </a:path>
              </a:pathLst>
            </a:custGeom>
            <a:solidFill>
              <a:srgbClr val="EAEAEA"/>
            </a:solidFill>
            <a:ln w="12670" cap="flat">
              <a:noFill/>
              <a:prstDash val="solid"/>
              <a:miter/>
            </a:ln>
          </p:spPr>
          <p:txBody>
            <a:bodyPr rtlCol="0" anchor="ctr"/>
            <a:lstStyle/>
            <a:p>
              <a:endParaRPr lang="en-US"/>
            </a:p>
          </p:txBody>
        </p:sp>
        <p:grpSp>
          <p:nvGrpSpPr>
            <p:cNvPr id="69" name="Graphic 54">
              <a:extLst>
                <a:ext uri="{FF2B5EF4-FFF2-40B4-BE49-F238E27FC236}">
                  <a16:creationId xmlns:a16="http://schemas.microsoft.com/office/drawing/2014/main" id="{3361BFE8-BA1B-5603-91EE-7A1E584E636C}"/>
                </a:ext>
              </a:extLst>
            </p:cNvPr>
            <p:cNvGrpSpPr/>
            <p:nvPr/>
          </p:nvGrpSpPr>
          <p:grpSpPr>
            <a:xfrm>
              <a:off x="4594682" y="3124349"/>
              <a:ext cx="253238" cy="2486365"/>
              <a:chOff x="3680883" y="2185817"/>
              <a:chExt cx="252667" cy="2486365"/>
            </a:xfrm>
            <a:solidFill>
              <a:srgbClr val="EAEAEA"/>
            </a:solidFill>
          </p:grpSpPr>
          <p:grpSp>
            <p:nvGrpSpPr>
              <p:cNvPr id="70" name="Graphic 54">
                <a:extLst>
                  <a:ext uri="{FF2B5EF4-FFF2-40B4-BE49-F238E27FC236}">
                    <a16:creationId xmlns:a16="http://schemas.microsoft.com/office/drawing/2014/main" id="{FD6781B4-11A8-3E12-F6C4-68CDC8250D12}"/>
                  </a:ext>
                </a:extLst>
              </p:cNvPr>
              <p:cNvGrpSpPr/>
              <p:nvPr/>
            </p:nvGrpSpPr>
            <p:grpSpPr>
              <a:xfrm>
                <a:off x="3680883" y="2185817"/>
                <a:ext cx="252667" cy="263063"/>
                <a:chOff x="3680883" y="2185817"/>
                <a:chExt cx="252667" cy="263063"/>
              </a:xfrm>
              <a:solidFill>
                <a:srgbClr val="EAEAEA"/>
              </a:solidFill>
            </p:grpSpPr>
            <p:sp>
              <p:nvSpPr>
                <p:cNvPr id="71" name="Freeform: Shape 70">
                  <a:extLst>
                    <a:ext uri="{FF2B5EF4-FFF2-40B4-BE49-F238E27FC236}">
                      <a16:creationId xmlns:a16="http://schemas.microsoft.com/office/drawing/2014/main" id="{DD24C8EA-D510-2449-E5D5-1AF66740A9DB}"/>
                    </a:ext>
                  </a:extLst>
                </p:cNvPr>
                <p:cNvSpPr/>
                <p:nvPr/>
              </p:nvSpPr>
              <p:spPr>
                <a:xfrm>
                  <a:off x="3780530" y="2185817"/>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D48264A-C40F-9B38-3C8F-9B6AB2453867}"/>
                    </a:ext>
                  </a:extLst>
                </p:cNvPr>
                <p:cNvSpPr/>
                <p:nvPr/>
              </p:nvSpPr>
              <p:spPr>
                <a:xfrm>
                  <a:off x="3680883" y="2241219"/>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73" name="Graphic 54">
                <a:extLst>
                  <a:ext uri="{FF2B5EF4-FFF2-40B4-BE49-F238E27FC236}">
                    <a16:creationId xmlns:a16="http://schemas.microsoft.com/office/drawing/2014/main" id="{F0135603-1A04-828B-5EDC-30020897A3EC}"/>
                  </a:ext>
                </a:extLst>
              </p:cNvPr>
              <p:cNvGrpSpPr/>
              <p:nvPr/>
            </p:nvGrpSpPr>
            <p:grpSpPr>
              <a:xfrm>
                <a:off x="3680883" y="3297404"/>
                <a:ext cx="252667" cy="263063"/>
                <a:chOff x="3680883" y="3297404"/>
                <a:chExt cx="252667" cy="263063"/>
              </a:xfrm>
              <a:solidFill>
                <a:srgbClr val="EAEAEA"/>
              </a:solidFill>
            </p:grpSpPr>
            <p:sp>
              <p:nvSpPr>
                <p:cNvPr id="74" name="Freeform: Shape 73">
                  <a:extLst>
                    <a:ext uri="{FF2B5EF4-FFF2-40B4-BE49-F238E27FC236}">
                      <a16:creationId xmlns:a16="http://schemas.microsoft.com/office/drawing/2014/main" id="{7BCDAC27-8EE5-FA64-B436-A4BC5D64266A}"/>
                    </a:ext>
                  </a:extLst>
                </p:cNvPr>
                <p:cNvSpPr/>
                <p:nvPr/>
              </p:nvSpPr>
              <p:spPr>
                <a:xfrm>
                  <a:off x="3780530" y="3297404"/>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3736501-8B33-769E-A757-0FFDFF0DB996}"/>
                    </a:ext>
                  </a:extLst>
                </p:cNvPr>
                <p:cNvSpPr/>
                <p:nvPr/>
              </p:nvSpPr>
              <p:spPr>
                <a:xfrm>
                  <a:off x="3680883" y="3352933"/>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76" name="Graphic 54">
                <a:extLst>
                  <a:ext uri="{FF2B5EF4-FFF2-40B4-BE49-F238E27FC236}">
                    <a16:creationId xmlns:a16="http://schemas.microsoft.com/office/drawing/2014/main" id="{A5924976-EBD8-644E-0767-4F35B628B923}"/>
                  </a:ext>
                </a:extLst>
              </p:cNvPr>
              <p:cNvGrpSpPr/>
              <p:nvPr/>
            </p:nvGrpSpPr>
            <p:grpSpPr>
              <a:xfrm>
                <a:off x="3680883" y="4409118"/>
                <a:ext cx="252667" cy="263063"/>
                <a:chOff x="3680883" y="4409118"/>
                <a:chExt cx="252667" cy="263063"/>
              </a:xfrm>
              <a:solidFill>
                <a:srgbClr val="EAEAEA"/>
              </a:solidFill>
            </p:grpSpPr>
            <p:sp>
              <p:nvSpPr>
                <p:cNvPr id="77" name="Freeform: Shape 76">
                  <a:extLst>
                    <a:ext uri="{FF2B5EF4-FFF2-40B4-BE49-F238E27FC236}">
                      <a16:creationId xmlns:a16="http://schemas.microsoft.com/office/drawing/2014/main" id="{1ACF2898-7024-2E05-6609-391FCC1D30BF}"/>
                    </a:ext>
                  </a:extLst>
                </p:cNvPr>
                <p:cNvSpPr/>
                <p:nvPr/>
              </p:nvSpPr>
              <p:spPr>
                <a:xfrm>
                  <a:off x="3780530" y="4409118"/>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A367F0-3A64-99C0-2D7B-F811590172D7}"/>
                    </a:ext>
                  </a:extLst>
                </p:cNvPr>
                <p:cNvSpPr/>
                <p:nvPr/>
              </p:nvSpPr>
              <p:spPr>
                <a:xfrm>
                  <a:off x="3680883" y="4464647"/>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grpSp>
      <p:grpSp>
        <p:nvGrpSpPr>
          <p:cNvPr id="114" name="Arrows">
            <a:extLst>
              <a:ext uri="{FF2B5EF4-FFF2-40B4-BE49-F238E27FC236}">
                <a16:creationId xmlns:a16="http://schemas.microsoft.com/office/drawing/2014/main" id="{E84024BC-F279-23F4-1CA9-6D2AEEB3A224}"/>
              </a:ext>
            </a:extLst>
          </p:cNvPr>
          <p:cNvGrpSpPr/>
          <p:nvPr/>
        </p:nvGrpSpPr>
        <p:grpSpPr>
          <a:xfrm>
            <a:off x="7237434" y="2159081"/>
            <a:ext cx="265945" cy="4437222"/>
            <a:chOff x="6881834" y="2148921"/>
            <a:chExt cx="265945" cy="4437222"/>
          </a:xfrm>
        </p:grpSpPr>
        <p:sp>
          <p:nvSpPr>
            <p:cNvPr id="79" name="Freeform: Shape 78">
              <a:extLst>
                <a:ext uri="{FF2B5EF4-FFF2-40B4-BE49-F238E27FC236}">
                  <a16:creationId xmlns:a16="http://schemas.microsoft.com/office/drawing/2014/main" id="{64DB878B-571E-BF99-8B5B-924CC8789AD3}"/>
                </a:ext>
              </a:extLst>
            </p:cNvPr>
            <p:cNvSpPr/>
            <p:nvPr/>
          </p:nvSpPr>
          <p:spPr>
            <a:xfrm>
              <a:off x="6881834" y="2148921"/>
              <a:ext cx="25412" cy="4437222"/>
            </a:xfrm>
            <a:custGeom>
              <a:avLst/>
              <a:gdLst>
                <a:gd name="connsiteX0" fmla="*/ 0 w 25355"/>
                <a:gd name="connsiteY0" fmla="*/ 0 h 4437222"/>
                <a:gd name="connsiteX1" fmla="*/ 25356 w 25355"/>
                <a:gd name="connsiteY1" fmla="*/ 0 h 4437222"/>
                <a:gd name="connsiteX2" fmla="*/ 25356 w 25355"/>
                <a:gd name="connsiteY2" fmla="*/ 4437222 h 4437222"/>
                <a:gd name="connsiteX3" fmla="*/ 0 w 25355"/>
                <a:gd name="connsiteY3" fmla="*/ 4437222 h 4437222"/>
              </a:gdLst>
              <a:ahLst/>
              <a:cxnLst>
                <a:cxn ang="0">
                  <a:pos x="connsiteX0" y="connsiteY0"/>
                </a:cxn>
                <a:cxn ang="0">
                  <a:pos x="connsiteX1" y="connsiteY1"/>
                </a:cxn>
                <a:cxn ang="0">
                  <a:pos x="connsiteX2" y="connsiteY2"/>
                </a:cxn>
                <a:cxn ang="0">
                  <a:pos x="connsiteX3" y="connsiteY3"/>
                </a:cxn>
              </a:cxnLst>
              <a:rect l="l" t="t" r="r" b="b"/>
              <a:pathLst>
                <a:path w="25355" h="4437222">
                  <a:moveTo>
                    <a:pt x="0" y="0"/>
                  </a:moveTo>
                  <a:lnTo>
                    <a:pt x="25356" y="0"/>
                  </a:lnTo>
                  <a:lnTo>
                    <a:pt x="25356" y="4437222"/>
                  </a:lnTo>
                  <a:lnTo>
                    <a:pt x="0" y="4437222"/>
                  </a:lnTo>
                  <a:close/>
                </a:path>
              </a:pathLst>
            </a:custGeom>
            <a:solidFill>
              <a:srgbClr val="EAEAEA"/>
            </a:solidFill>
            <a:ln w="12670" cap="flat">
              <a:noFill/>
              <a:prstDash val="solid"/>
              <a:miter/>
            </a:ln>
          </p:spPr>
          <p:txBody>
            <a:bodyPr rtlCol="0" anchor="ctr"/>
            <a:lstStyle/>
            <a:p>
              <a:endParaRPr lang="en-US"/>
            </a:p>
          </p:txBody>
        </p:sp>
        <p:grpSp>
          <p:nvGrpSpPr>
            <p:cNvPr id="80" name="Graphic 54">
              <a:extLst>
                <a:ext uri="{FF2B5EF4-FFF2-40B4-BE49-F238E27FC236}">
                  <a16:creationId xmlns:a16="http://schemas.microsoft.com/office/drawing/2014/main" id="{0CE8B40F-42E8-7C2D-DA6E-ED782B768312}"/>
                </a:ext>
              </a:extLst>
            </p:cNvPr>
            <p:cNvGrpSpPr/>
            <p:nvPr/>
          </p:nvGrpSpPr>
          <p:grpSpPr>
            <a:xfrm>
              <a:off x="6894541" y="3124349"/>
              <a:ext cx="253238" cy="2486365"/>
              <a:chOff x="5975560" y="2185817"/>
              <a:chExt cx="252667" cy="2486365"/>
            </a:xfrm>
            <a:solidFill>
              <a:srgbClr val="EAEAEA"/>
            </a:solidFill>
          </p:grpSpPr>
          <p:grpSp>
            <p:nvGrpSpPr>
              <p:cNvPr id="81" name="Graphic 54">
                <a:extLst>
                  <a:ext uri="{FF2B5EF4-FFF2-40B4-BE49-F238E27FC236}">
                    <a16:creationId xmlns:a16="http://schemas.microsoft.com/office/drawing/2014/main" id="{75E1DC8B-BDC8-CEF2-EFE9-2532FA9ECBE4}"/>
                  </a:ext>
                </a:extLst>
              </p:cNvPr>
              <p:cNvGrpSpPr/>
              <p:nvPr/>
            </p:nvGrpSpPr>
            <p:grpSpPr>
              <a:xfrm>
                <a:off x="5975560" y="2185817"/>
                <a:ext cx="252667" cy="263063"/>
                <a:chOff x="5975560" y="2185817"/>
                <a:chExt cx="252667" cy="263063"/>
              </a:xfrm>
              <a:solidFill>
                <a:srgbClr val="EAEAEA"/>
              </a:solidFill>
            </p:grpSpPr>
            <p:sp>
              <p:nvSpPr>
                <p:cNvPr id="82" name="Freeform: Shape 81">
                  <a:extLst>
                    <a:ext uri="{FF2B5EF4-FFF2-40B4-BE49-F238E27FC236}">
                      <a16:creationId xmlns:a16="http://schemas.microsoft.com/office/drawing/2014/main" id="{0D603ED0-E797-E80C-E30C-D6134F14766D}"/>
                    </a:ext>
                  </a:extLst>
                </p:cNvPr>
                <p:cNvSpPr/>
                <p:nvPr/>
              </p:nvSpPr>
              <p:spPr>
                <a:xfrm>
                  <a:off x="6075207" y="2185817"/>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76BEA91-FD43-16ED-98A6-2913ED9CE77F}"/>
                    </a:ext>
                  </a:extLst>
                </p:cNvPr>
                <p:cNvSpPr/>
                <p:nvPr/>
              </p:nvSpPr>
              <p:spPr>
                <a:xfrm>
                  <a:off x="5975560" y="2241219"/>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84" name="Graphic 54">
                <a:extLst>
                  <a:ext uri="{FF2B5EF4-FFF2-40B4-BE49-F238E27FC236}">
                    <a16:creationId xmlns:a16="http://schemas.microsoft.com/office/drawing/2014/main" id="{675CAEB5-8266-D29C-5F89-1B34B5754083}"/>
                  </a:ext>
                </a:extLst>
              </p:cNvPr>
              <p:cNvGrpSpPr/>
              <p:nvPr/>
            </p:nvGrpSpPr>
            <p:grpSpPr>
              <a:xfrm>
                <a:off x="5975560" y="3297404"/>
                <a:ext cx="252667" cy="263063"/>
                <a:chOff x="5975560" y="3297404"/>
                <a:chExt cx="252667" cy="263063"/>
              </a:xfrm>
              <a:solidFill>
                <a:srgbClr val="EAEAEA"/>
              </a:solidFill>
            </p:grpSpPr>
            <p:sp>
              <p:nvSpPr>
                <p:cNvPr id="85" name="Freeform: Shape 84">
                  <a:extLst>
                    <a:ext uri="{FF2B5EF4-FFF2-40B4-BE49-F238E27FC236}">
                      <a16:creationId xmlns:a16="http://schemas.microsoft.com/office/drawing/2014/main" id="{8BE88BAF-5EAA-864B-F140-084ED692B6F1}"/>
                    </a:ext>
                  </a:extLst>
                </p:cNvPr>
                <p:cNvSpPr/>
                <p:nvPr/>
              </p:nvSpPr>
              <p:spPr>
                <a:xfrm>
                  <a:off x="6075207" y="3297404"/>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4AC7AF1-F9A8-2DBD-0564-B604060CB570}"/>
                    </a:ext>
                  </a:extLst>
                </p:cNvPr>
                <p:cNvSpPr/>
                <p:nvPr/>
              </p:nvSpPr>
              <p:spPr>
                <a:xfrm>
                  <a:off x="5975560" y="3352933"/>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87" name="Graphic 54">
                <a:extLst>
                  <a:ext uri="{FF2B5EF4-FFF2-40B4-BE49-F238E27FC236}">
                    <a16:creationId xmlns:a16="http://schemas.microsoft.com/office/drawing/2014/main" id="{0D28F0D9-E5F5-0AD9-9C19-797AFCC6AD71}"/>
                  </a:ext>
                </a:extLst>
              </p:cNvPr>
              <p:cNvGrpSpPr/>
              <p:nvPr/>
            </p:nvGrpSpPr>
            <p:grpSpPr>
              <a:xfrm>
                <a:off x="5975560" y="4409118"/>
                <a:ext cx="252667" cy="263063"/>
                <a:chOff x="5975560" y="4409118"/>
                <a:chExt cx="252667" cy="263063"/>
              </a:xfrm>
              <a:solidFill>
                <a:srgbClr val="EAEAEA"/>
              </a:solidFill>
            </p:grpSpPr>
            <p:sp>
              <p:nvSpPr>
                <p:cNvPr id="88" name="Freeform: Shape 87">
                  <a:extLst>
                    <a:ext uri="{FF2B5EF4-FFF2-40B4-BE49-F238E27FC236}">
                      <a16:creationId xmlns:a16="http://schemas.microsoft.com/office/drawing/2014/main" id="{7BE2FCAB-0893-F2BA-DED2-7DBE145C3A0F}"/>
                    </a:ext>
                  </a:extLst>
                </p:cNvPr>
                <p:cNvSpPr/>
                <p:nvPr/>
              </p:nvSpPr>
              <p:spPr>
                <a:xfrm>
                  <a:off x="6075207" y="4409118"/>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7" y="87730"/>
                        <a:pt x="0" y="0"/>
                      </a:cubicBezTo>
                      <a:close/>
                    </a:path>
                  </a:pathLst>
                </a:custGeom>
                <a:solidFill>
                  <a:srgbClr val="EAEAEA"/>
                </a:solidFill>
                <a:ln w="1267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CBEC261-555D-545D-5F90-AE4C0800FC3C}"/>
                    </a:ext>
                  </a:extLst>
                </p:cNvPr>
                <p:cNvSpPr/>
                <p:nvPr/>
              </p:nvSpPr>
              <p:spPr>
                <a:xfrm>
                  <a:off x="5975560" y="4464647"/>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grpSp>
      <p:grpSp>
        <p:nvGrpSpPr>
          <p:cNvPr id="115" name="Arrows">
            <a:extLst>
              <a:ext uri="{FF2B5EF4-FFF2-40B4-BE49-F238E27FC236}">
                <a16:creationId xmlns:a16="http://schemas.microsoft.com/office/drawing/2014/main" id="{EDCC5541-4A28-5ED7-390C-17C7CD2BDD7A}"/>
              </a:ext>
            </a:extLst>
          </p:cNvPr>
          <p:cNvGrpSpPr/>
          <p:nvPr/>
        </p:nvGrpSpPr>
        <p:grpSpPr>
          <a:xfrm>
            <a:off x="9537294" y="2159081"/>
            <a:ext cx="265944" cy="4437222"/>
            <a:chOff x="9181694" y="2148921"/>
            <a:chExt cx="265944" cy="4437222"/>
          </a:xfrm>
        </p:grpSpPr>
        <p:sp>
          <p:nvSpPr>
            <p:cNvPr id="90" name="Freeform: Shape 89">
              <a:extLst>
                <a:ext uri="{FF2B5EF4-FFF2-40B4-BE49-F238E27FC236}">
                  <a16:creationId xmlns:a16="http://schemas.microsoft.com/office/drawing/2014/main" id="{8012BFAA-382D-E0FA-987E-89DF89F40290}"/>
                </a:ext>
              </a:extLst>
            </p:cNvPr>
            <p:cNvSpPr/>
            <p:nvPr/>
          </p:nvSpPr>
          <p:spPr>
            <a:xfrm>
              <a:off x="9181694" y="2148921"/>
              <a:ext cx="25412" cy="4437222"/>
            </a:xfrm>
            <a:custGeom>
              <a:avLst/>
              <a:gdLst>
                <a:gd name="connsiteX0" fmla="*/ 0 w 25355"/>
                <a:gd name="connsiteY0" fmla="*/ 0 h 4437222"/>
                <a:gd name="connsiteX1" fmla="*/ 25356 w 25355"/>
                <a:gd name="connsiteY1" fmla="*/ 0 h 4437222"/>
                <a:gd name="connsiteX2" fmla="*/ 25356 w 25355"/>
                <a:gd name="connsiteY2" fmla="*/ 4437222 h 4437222"/>
                <a:gd name="connsiteX3" fmla="*/ 0 w 25355"/>
                <a:gd name="connsiteY3" fmla="*/ 4437222 h 4437222"/>
              </a:gdLst>
              <a:ahLst/>
              <a:cxnLst>
                <a:cxn ang="0">
                  <a:pos x="connsiteX0" y="connsiteY0"/>
                </a:cxn>
                <a:cxn ang="0">
                  <a:pos x="connsiteX1" y="connsiteY1"/>
                </a:cxn>
                <a:cxn ang="0">
                  <a:pos x="connsiteX2" y="connsiteY2"/>
                </a:cxn>
                <a:cxn ang="0">
                  <a:pos x="connsiteX3" y="connsiteY3"/>
                </a:cxn>
              </a:cxnLst>
              <a:rect l="l" t="t" r="r" b="b"/>
              <a:pathLst>
                <a:path w="25355" h="4437222">
                  <a:moveTo>
                    <a:pt x="0" y="0"/>
                  </a:moveTo>
                  <a:lnTo>
                    <a:pt x="25356" y="0"/>
                  </a:lnTo>
                  <a:lnTo>
                    <a:pt x="25356" y="4437222"/>
                  </a:lnTo>
                  <a:lnTo>
                    <a:pt x="0" y="4437222"/>
                  </a:lnTo>
                  <a:close/>
                </a:path>
              </a:pathLst>
            </a:custGeom>
            <a:solidFill>
              <a:srgbClr val="EAEAEA"/>
            </a:solidFill>
            <a:ln w="12670" cap="flat">
              <a:noFill/>
              <a:prstDash val="solid"/>
              <a:miter/>
            </a:ln>
          </p:spPr>
          <p:txBody>
            <a:bodyPr rtlCol="0" anchor="ctr"/>
            <a:lstStyle/>
            <a:p>
              <a:endParaRPr lang="en-US"/>
            </a:p>
          </p:txBody>
        </p:sp>
        <p:grpSp>
          <p:nvGrpSpPr>
            <p:cNvPr id="91" name="Graphic 54">
              <a:extLst>
                <a:ext uri="{FF2B5EF4-FFF2-40B4-BE49-F238E27FC236}">
                  <a16:creationId xmlns:a16="http://schemas.microsoft.com/office/drawing/2014/main" id="{3D0A91CF-3231-9A1B-9015-A44569DCF64C}"/>
                </a:ext>
              </a:extLst>
            </p:cNvPr>
            <p:cNvGrpSpPr/>
            <p:nvPr/>
          </p:nvGrpSpPr>
          <p:grpSpPr>
            <a:xfrm>
              <a:off x="9194400" y="3124349"/>
              <a:ext cx="253238" cy="2486365"/>
              <a:chOff x="8270238" y="2185817"/>
              <a:chExt cx="252667" cy="2486365"/>
            </a:xfrm>
            <a:solidFill>
              <a:srgbClr val="EAEAEA"/>
            </a:solidFill>
          </p:grpSpPr>
          <p:grpSp>
            <p:nvGrpSpPr>
              <p:cNvPr id="92" name="Graphic 54">
                <a:extLst>
                  <a:ext uri="{FF2B5EF4-FFF2-40B4-BE49-F238E27FC236}">
                    <a16:creationId xmlns:a16="http://schemas.microsoft.com/office/drawing/2014/main" id="{21F0A347-C8C0-BBB0-5AA5-9152716228EF}"/>
                  </a:ext>
                </a:extLst>
              </p:cNvPr>
              <p:cNvGrpSpPr/>
              <p:nvPr/>
            </p:nvGrpSpPr>
            <p:grpSpPr>
              <a:xfrm>
                <a:off x="8270238" y="2185817"/>
                <a:ext cx="252667" cy="263063"/>
                <a:chOff x="8270238" y="2185817"/>
                <a:chExt cx="252667" cy="263063"/>
              </a:xfrm>
              <a:solidFill>
                <a:srgbClr val="EAEAEA"/>
              </a:solidFill>
            </p:grpSpPr>
            <p:sp>
              <p:nvSpPr>
                <p:cNvPr id="93" name="Freeform: Shape 92">
                  <a:extLst>
                    <a:ext uri="{FF2B5EF4-FFF2-40B4-BE49-F238E27FC236}">
                      <a16:creationId xmlns:a16="http://schemas.microsoft.com/office/drawing/2014/main" id="{128E36F7-8CA3-CA5A-F6D6-A3E04EBD23AF}"/>
                    </a:ext>
                  </a:extLst>
                </p:cNvPr>
                <p:cNvSpPr/>
                <p:nvPr/>
              </p:nvSpPr>
              <p:spPr>
                <a:xfrm>
                  <a:off x="8369885" y="2185817"/>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8" y="87730"/>
                        <a:pt x="0" y="0"/>
                      </a:cubicBezTo>
                      <a:close/>
                    </a:path>
                  </a:pathLst>
                </a:custGeom>
                <a:solidFill>
                  <a:srgbClr val="EAEAEA"/>
                </a:solidFill>
                <a:ln w="1267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E95D239-2F7A-8BDD-B310-71370D4A3438}"/>
                    </a:ext>
                  </a:extLst>
                </p:cNvPr>
                <p:cNvSpPr/>
                <p:nvPr/>
              </p:nvSpPr>
              <p:spPr>
                <a:xfrm>
                  <a:off x="8270238" y="2241219"/>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95" name="Graphic 54">
                <a:extLst>
                  <a:ext uri="{FF2B5EF4-FFF2-40B4-BE49-F238E27FC236}">
                    <a16:creationId xmlns:a16="http://schemas.microsoft.com/office/drawing/2014/main" id="{E5C9FB94-2862-B482-55DA-FF41ACF923CE}"/>
                  </a:ext>
                </a:extLst>
              </p:cNvPr>
              <p:cNvGrpSpPr/>
              <p:nvPr/>
            </p:nvGrpSpPr>
            <p:grpSpPr>
              <a:xfrm>
                <a:off x="8270238" y="3297404"/>
                <a:ext cx="252667" cy="263063"/>
                <a:chOff x="8270238" y="3297404"/>
                <a:chExt cx="252667" cy="263063"/>
              </a:xfrm>
              <a:solidFill>
                <a:srgbClr val="EAEAEA"/>
              </a:solidFill>
            </p:grpSpPr>
            <p:sp>
              <p:nvSpPr>
                <p:cNvPr id="96" name="Freeform: Shape 95">
                  <a:extLst>
                    <a:ext uri="{FF2B5EF4-FFF2-40B4-BE49-F238E27FC236}">
                      <a16:creationId xmlns:a16="http://schemas.microsoft.com/office/drawing/2014/main" id="{A27AF1B9-58A6-CFE2-25DF-CD6EDB76D96C}"/>
                    </a:ext>
                  </a:extLst>
                </p:cNvPr>
                <p:cNvSpPr/>
                <p:nvPr/>
              </p:nvSpPr>
              <p:spPr>
                <a:xfrm>
                  <a:off x="8369885" y="3297404"/>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8" y="87730"/>
                        <a:pt x="0" y="0"/>
                      </a:cubicBezTo>
                      <a:close/>
                    </a:path>
                  </a:pathLst>
                </a:custGeom>
                <a:solidFill>
                  <a:srgbClr val="EAEAEA"/>
                </a:solidFill>
                <a:ln w="1267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3BDF756-AC84-EA90-44DF-AA5EC50BA880}"/>
                    </a:ext>
                  </a:extLst>
                </p:cNvPr>
                <p:cNvSpPr/>
                <p:nvPr/>
              </p:nvSpPr>
              <p:spPr>
                <a:xfrm>
                  <a:off x="8270238" y="3352933"/>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98" name="Graphic 54">
                <a:extLst>
                  <a:ext uri="{FF2B5EF4-FFF2-40B4-BE49-F238E27FC236}">
                    <a16:creationId xmlns:a16="http://schemas.microsoft.com/office/drawing/2014/main" id="{34A937C8-C563-3645-D368-97D967688457}"/>
                  </a:ext>
                </a:extLst>
              </p:cNvPr>
              <p:cNvGrpSpPr/>
              <p:nvPr/>
            </p:nvGrpSpPr>
            <p:grpSpPr>
              <a:xfrm>
                <a:off x="8270238" y="4409118"/>
                <a:ext cx="252667" cy="263063"/>
                <a:chOff x="8270238" y="4409118"/>
                <a:chExt cx="252667" cy="263063"/>
              </a:xfrm>
              <a:solidFill>
                <a:srgbClr val="EAEAEA"/>
              </a:solidFill>
            </p:grpSpPr>
            <p:sp>
              <p:nvSpPr>
                <p:cNvPr id="99" name="Freeform: Shape 98">
                  <a:extLst>
                    <a:ext uri="{FF2B5EF4-FFF2-40B4-BE49-F238E27FC236}">
                      <a16:creationId xmlns:a16="http://schemas.microsoft.com/office/drawing/2014/main" id="{4D77291D-4163-8346-5DA0-58A287603E97}"/>
                    </a:ext>
                  </a:extLst>
                </p:cNvPr>
                <p:cNvSpPr/>
                <p:nvPr/>
              </p:nvSpPr>
              <p:spPr>
                <a:xfrm>
                  <a:off x="8369885" y="4409118"/>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8" y="87730"/>
                        <a:pt x="0" y="0"/>
                      </a:cubicBezTo>
                      <a:close/>
                    </a:path>
                  </a:pathLst>
                </a:custGeom>
                <a:solidFill>
                  <a:srgbClr val="EAEAEA"/>
                </a:solidFill>
                <a:ln w="1267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C4ED019-6051-9388-AC6F-1187C9FC9F81}"/>
                    </a:ext>
                  </a:extLst>
                </p:cNvPr>
                <p:cNvSpPr/>
                <p:nvPr/>
              </p:nvSpPr>
              <p:spPr>
                <a:xfrm>
                  <a:off x="8270238" y="4464647"/>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grpSp>
      <p:grpSp>
        <p:nvGrpSpPr>
          <p:cNvPr id="116" name="Arrows">
            <a:extLst>
              <a:ext uri="{FF2B5EF4-FFF2-40B4-BE49-F238E27FC236}">
                <a16:creationId xmlns:a16="http://schemas.microsoft.com/office/drawing/2014/main" id="{69101E3F-A807-2714-50F0-2AAB112DCCB7}"/>
              </a:ext>
            </a:extLst>
          </p:cNvPr>
          <p:cNvGrpSpPr/>
          <p:nvPr/>
        </p:nvGrpSpPr>
        <p:grpSpPr>
          <a:xfrm>
            <a:off x="11837153" y="2159081"/>
            <a:ext cx="265944" cy="4437222"/>
            <a:chOff x="11481553" y="2148921"/>
            <a:chExt cx="265944" cy="4437222"/>
          </a:xfrm>
        </p:grpSpPr>
        <p:sp>
          <p:nvSpPr>
            <p:cNvPr id="101" name="Freeform: Shape 100">
              <a:extLst>
                <a:ext uri="{FF2B5EF4-FFF2-40B4-BE49-F238E27FC236}">
                  <a16:creationId xmlns:a16="http://schemas.microsoft.com/office/drawing/2014/main" id="{BF9E91F2-2BF6-B4BC-4B1C-D3CE090C2C09}"/>
                </a:ext>
              </a:extLst>
            </p:cNvPr>
            <p:cNvSpPr/>
            <p:nvPr/>
          </p:nvSpPr>
          <p:spPr>
            <a:xfrm>
              <a:off x="11481553" y="2148921"/>
              <a:ext cx="25412" cy="4437222"/>
            </a:xfrm>
            <a:custGeom>
              <a:avLst/>
              <a:gdLst>
                <a:gd name="connsiteX0" fmla="*/ 0 w 25355"/>
                <a:gd name="connsiteY0" fmla="*/ 0 h 4437222"/>
                <a:gd name="connsiteX1" fmla="*/ 25356 w 25355"/>
                <a:gd name="connsiteY1" fmla="*/ 0 h 4437222"/>
                <a:gd name="connsiteX2" fmla="*/ 25356 w 25355"/>
                <a:gd name="connsiteY2" fmla="*/ 4437222 h 4437222"/>
                <a:gd name="connsiteX3" fmla="*/ 0 w 25355"/>
                <a:gd name="connsiteY3" fmla="*/ 4437222 h 4437222"/>
              </a:gdLst>
              <a:ahLst/>
              <a:cxnLst>
                <a:cxn ang="0">
                  <a:pos x="connsiteX0" y="connsiteY0"/>
                </a:cxn>
                <a:cxn ang="0">
                  <a:pos x="connsiteX1" y="connsiteY1"/>
                </a:cxn>
                <a:cxn ang="0">
                  <a:pos x="connsiteX2" y="connsiteY2"/>
                </a:cxn>
                <a:cxn ang="0">
                  <a:pos x="connsiteX3" y="connsiteY3"/>
                </a:cxn>
              </a:cxnLst>
              <a:rect l="l" t="t" r="r" b="b"/>
              <a:pathLst>
                <a:path w="25355" h="4437222">
                  <a:moveTo>
                    <a:pt x="0" y="0"/>
                  </a:moveTo>
                  <a:lnTo>
                    <a:pt x="25356" y="0"/>
                  </a:lnTo>
                  <a:lnTo>
                    <a:pt x="25356" y="4437222"/>
                  </a:lnTo>
                  <a:lnTo>
                    <a:pt x="0" y="4437222"/>
                  </a:lnTo>
                  <a:close/>
                </a:path>
              </a:pathLst>
            </a:custGeom>
            <a:solidFill>
              <a:srgbClr val="EAEAEA"/>
            </a:solidFill>
            <a:ln w="12670" cap="flat">
              <a:noFill/>
              <a:prstDash val="solid"/>
              <a:miter/>
            </a:ln>
          </p:spPr>
          <p:txBody>
            <a:bodyPr rtlCol="0" anchor="ctr"/>
            <a:lstStyle/>
            <a:p>
              <a:endParaRPr lang="en-US"/>
            </a:p>
          </p:txBody>
        </p:sp>
        <p:grpSp>
          <p:nvGrpSpPr>
            <p:cNvPr id="102" name="Graphic 54">
              <a:extLst>
                <a:ext uri="{FF2B5EF4-FFF2-40B4-BE49-F238E27FC236}">
                  <a16:creationId xmlns:a16="http://schemas.microsoft.com/office/drawing/2014/main" id="{5699AF5F-95E7-FBB4-1752-DBDCD00F705C}"/>
                </a:ext>
              </a:extLst>
            </p:cNvPr>
            <p:cNvGrpSpPr/>
            <p:nvPr/>
          </p:nvGrpSpPr>
          <p:grpSpPr>
            <a:xfrm>
              <a:off x="11494259" y="3124349"/>
              <a:ext cx="253238" cy="2486365"/>
              <a:chOff x="10564915" y="2185817"/>
              <a:chExt cx="252667" cy="2486365"/>
            </a:xfrm>
            <a:solidFill>
              <a:srgbClr val="EAEAEA"/>
            </a:solidFill>
          </p:grpSpPr>
          <p:grpSp>
            <p:nvGrpSpPr>
              <p:cNvPr id="103" name="Graphic 54">
                <a:extLst>
                  <a:ext uri="{FF2B5EF4-FFF2-40B4-BE49-F238E27FC236}">
                    <a16:creationId xmlns:a16="http://schemas.microsoft.com/office/drawing/2014/main" id="{45AB3F9E-DE84-F6D9-7E27-00B77B75E57B}"/>
                  </a:ext>
                </a:extLst>
              </p:cNvPr>
              <p:cNvGrpSpPr/>
              <p:nvPr/>
            </p:nvGrpSpPr>
            <p:grpSpPr>
              <a:xfrm>
                <a:off x="10564915" y="2185817"/>
                <a:ext cx="252667" cy="263063"/>
                <a:chOff x="10564915" y="2185817"/>
                <a:chExt cx="252667" cy="263063"/>
              </a:xfrm>
              <a:solidFill>
                <a:srgbClr val="EAEAEA"/>
              </a:solidFill>
            </p:grpSpPr>
            <p:sp>
              <p:nvSpPr>
                <p:cNvPr id="104" name="Freeform: Shape 103">
                  <a:extLst>
                    <a:ext uri="{FF2B5EF4-FFF2-40B4-BE49-F238E27FC236}">
                      <a16:creationId xmlns:a16="http://schemas.microsoft.com/office/drawing/2014/main" id="{B88841CD-1A52-30D4-762F-395C9CA32FB3}"/>
                    </a:ext>
                  </a:extLst>
                </p:cNvPr>
                <p:cNvSpPr/>
                <p:nvPr/>
              </p:nvSpPr>
              <p:spPr>
                <a:xfrm>
                  <a:off x="10664562" y="2185817"/>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8" y="87730"/>
                        <a:pt x="0" y="0"/>
                      </a:cubicBezTo>
                      <a:close/>
                    </a:path>
                  </a:pathLst>
                </a:custGeom>
                <a:solidFill>
                  <a:srgbClr val="EAEAEA"/>
                </a:solidFill>
                <a:ln w="1267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AC58A2B-AA6D-C7F9-612F-D5BEE395FD7F}"/>
                    </a:ext>
                  </a:extLst>
                </p:cNvPr>
                <p:cNvSpPr/>
                <p:nvPr/>
              </p:nvSpPr>
              <p:spPr>
                <a:xfrm>
                  <a:off x="10564915" y="2241219"/>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106" name="Graphic 54">
                <a:extLst>
                  <a:ext uri="{FF2B5EF4-FFF2-40B4-BE49-F238E27FC236}">
                    <a16:creationId xmlns:a16="http://schemas.microsoft.com/office/drawing/2014/main" id="{8B9FAF1C-AF0A-10D7-EB84-3AEC08C586CE}"/>
                  </a:ext>
                </a:extLst>
              </p:cNvPr>
              <p:cNvGrpSpPr/>
              <p:nvPr/>
            </p:nvGrpSpPr>
            <p:grpSpPr>
              <a:xfrm>
                <a:off x="10564915" y="3297404"/>
                <a:ext cx="252667" cy="263063"/>
                <a:chOff x="10564915" y="3297404"/>
                <a:chExt cx="252667" cy="263063"/>
              </a:xfrm>
              <a:solidFill>
                <a:srgbClr val="EAEAEA"/>
              </a:solidFill>
            </p:grpSpPr>
            <p:sp>
              <p:nvSpPr>
                <p:cNvPr id="107" name="Freeform: Shape 106">
                  <a:extLst>
                    <a:ext uri="{FF2B5EF4-FFF2-40B4-BE49-F238E27FC236}">
                      <a16:creationId xmlns:a16="http://schemas.microsoft.com/office/drawing/2014/main" id="{9ABE0950-35FE-0F02-AF8D-72506991DE60}"/>
                    </a:ext>
                  </a:extLst>
                </p:cNvPr>
                <p:cNvSpPr/>
                <p:nvPr/>
              </p:nvSpPr>
              <p:spPr>
                <a:xfrm>
                  <a:off x="10664562" y="3297404"/>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8" y="87730"/>
                        <a:pt x="0" y="0"/>
                      </a:cubicBezTo>
                      <a:close/>
                    </a:path>
                  </a:pathLst>
                </a:custGeom>
                <a:solidFill>
                  <a:srgbClr val="EAEAEA"/>
                </a:solidFill>
                <a:ln w="1267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573F77A-D0D1-8B54-93A8-7B1181FDEDC1}"/>
                    </a:ext>
                  </a:extLst>
                </p:cNvPr>
                <p:cNvSpPr/>
                <p:nvPr/>
              </p:nvSpPr>
              <p:spPr>
                <a:xfrm>
                  <a:off x="10564915" y="3352933"/>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nvGrpSpPr>
              <p:cNvPr id="109" name="Graphic 54">
                <a:extLst>
                  <a:ext uri="{FF2B5EF4-FFF2-40B4-BE49-F238E27FC236}">
                    <a16:creationId xmlns:a16="http://schemas.microsoft.com/office/drawing/2014/main" id="{3DE418EC-34EE-C130-EBE7-2E71B14DEA07}"/>
                  </a:ext>
                </a:extLst>
              </p:cNvPr>
              <p:cNvGrpSpPr/>
              <p:nvPr/>
            </p:nvGrpSpPr>
            <p:grpSpPr>
              <a:xfrm>
                <a:off x="10564915" y="4409118"/>
                <a:ext cx="252667" cy="263063"/>
                <a:chOff x="10564915" y="4409118"/>
                <a:chExt cx="252667" cy="263063"/>
              </a:xfrm>
              <a:solidFill>
                <a:srgbClr val="EAEAEA"/>
              </a:solidFill>
            </p:grpSpPr>
            <p:sp>
              <p:nvSpPr>
                <p:cNvPr id="110" name="Freeform: Shape 109">
                  <a:extLst>
                    <a:ext uri="{FF2B5EF4-FFF2-40B4-BE49-F238E27FC236}">
                      <a16:creationId xmlns:a16="http://schemas.microsoft.com/office/drawing/2014/main" id="{89632F40-6830-43A7-98A5-2A8C0C558759}"/>
                    </a:ext>
                  </a:extLst>
                </p:cNvPr>
                <p:cNvSpPr/>
                <p:nvPr/>
              </p:nvSpPr>
              <p:spPr>
                <a:xfrm>
                  <a:off x="10664562" y="4409118"/>
                  <a:ext cx="153020" cy="263063"/>
                </a:xfrm>
                <a:custGeom>
                  <a:avLst/>
                  <a:gdLst>
                    <a:gd name="connsiteX0" fmla="*/ 127 w 153020"/>
                    <a:gd name="connsiteY0" fmla="*/ 0 h 263063"/>
                    <a:gd name="connsiteX1" fmla="*/ 153021 w 153020"/>
                    <a:gd name="connsiteY1" fmla="*/ 124749 h 263063"/>
                    <a:gd name="connsiteX2" fmla="*/ 1648 w 153020"/>
                    <a:gd name="connsiteY2" fmla="*/ 263064 h 263063"/>
                    <a:gd name="connsiteX3" fmla="*/ 0 w 153020"/>
                    <a:gd name="connsiteY3" fmla="*/ 0 h 263063"/>
                  </a:gdLst>
                  <a:ahLst/>
                  <a:cxnLst>
                    <a:cxn ang="0">
                      <a:pos x="connsiteX0" y="connsiteY0"/>
                    </a:cxn>
                    <a:cxn ang="0">
                      <a:pos x="connsiteX1" y="connsiteY1"/>
                    </a:cxn>
                    <a:cxn ang="0">
                      <a:pos x="connsiteX2" y="connsiteY2"/>
                    </a:cxn>
                    <a:cxn ang="0">
                      <a:pos x="connsiteX3" y="connsiteY3"/>
                    </a:cxn>
                  </a:cxnLst>
                  <a:rect l="l" t="t" r="r" b="b"/>
                  <a:pathLst>
                    <a:path w="153020" h="263063">
                      <a:moveTo>
                        <a:pt x="127" y="0"/>
                      </a:moveTo>
                      <a:lnTo>
                        <a:pt x="153021" y="124749"/>
                      </a:lnTo>
                      <a:lnTo>
                        <a:pt x="1648" y="263064"/>
                      </a:lnTo>
                      <a:cubicBezTo>
                        <a:pt x="1141" y="175334"/>
                        <a:pt x="508" y="87730"/>
                        <a:pt x="0" y="0"/>
                      </a:cubicBezTo>
                      <a:close/>
                    </a:path>
                  </a:pathLst>
                </a:custGeom>
                <a:solidFill>
                  <a:srgbClr val="EAEAEA"/>
                </a:solidFill>
                <a:ln w="1267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E8FCF4F4-560A-3E33-BB22-21D09A4EE5E6}"/>
                    </a:ext>
                  </a:extLst>
                </p:cNvPr>
                <p:cNvSpPr/>
                <p:nvPr/>
              </p:nvSpPr>
              <p:spPr>
                <a:xfrm>
                  <a:off x="10564915" y="4464647"/>
                  <a:ext cx="101422" cy="152133"/>
                </a:xfrm>
                <a:custGeom>
                  <a:avLst/>
                  <a:gdLst>
                    <a:gd name="connsiteX0" fmla="*/ 0 w 101422"/>
                    <a:gd name="connsiteY0" fmla="*/ 0 h 152133"/>
                    <a:gd name="connsiteX1" fmla="*/ 101422 w 101422"/>
                    <a:gd name="connsiteY1" fmla="*/ 0 h 152133"/>
                    <a:gd name="connsiteX2" fmla="*/ 101422 w 101422"/>
                    <a:gd name="connsiteY2" fmla="*/ 152133 h 152133"/>
                    <a:gd name="connsiteX3" fmla="*/ 0 w 101422"/>
                    <a:gd name="connsiteY3" fmla="*/ 152133 h 152133"/>
                  </a:gdLst>
                  <a:ahLst/>
                  <a:cxnLst>
                    <a:cxn ang="0">
                      <a:pos x="connsiteX0" y="connsiteY0"/>
                    </a:cxn>
                    <a:cxn ang="0">
                      <a:pos x="connsiteX1" y="connsiteY1"/>
                    </a:cxn>
                    <a:cxn ang="0">
                      <a:pos x="connsiteX2" y="connsiteY2"/>
                    </a:cxn>
                    <a:cxn ang="0">
                      <a:pos x="connsiteX3" y="connsiteY3"/>
                    </a:cxn>
                  </a:cxnLst>
                  <a:rect l="l" t="t" r="r" b="b"/>
                  <a:pathLst>
                    <a:path w="101422" h="152133">
                      <a:moveTo>
                        <a:pt x="0" y="0"/>
                      </a:moveTo>
                      <a:lnTo>
                        <a:pt x="101422" y="0"/>
                      </a:lnTo>
                      <a:lnTo>
                        <a:pt x="101422" y="152133"/>
                      </a:lnTo>
                      <a:lnTo>
                        <a:pt x="0" y="152133"/>
                      </a:lnTo>
                      <a:close/>
                    </a:path>
                  </a:pathLst>
                </a:custGeom>
                <a:solidFill>
                  <a:srgbClr val="EAEAEA"/>
                </a:solidFill>
                <a:ln w="12670" cap="flat">
                  <a:noFill/>
                  <a:prstDash val="solid"/>
                  <a:miter/>
                </a:ln>
              </p:spPr>
              <p:txBody>
                <a:bodyPr rtlCol="0" anchor="ctr"/>
                <a:lstStyle/>
                <a:p>
                  <a:endParaRPr lang="en-US"/>
                </a:p>
              </p:txBody>
            </p:sp>
          </p:grpSp>
        </p:grpSp>
      </p:grpSp>
      <p:sp>
        <p:nvSpPr>
          <p:cNvPr id="117" name="TextBox 116">
            <a:extLst>
              <a:ext uri="{FF2B5EF4-FFF2-40B4-BE49-F238E27FC236}">
                <a16:creationId xmlns:a16="http://schemas.microsoft.com/office/drawing/2014/main" id="{35379016-3A9F-7C19-207F-11ACF277D061}"/>
              </a:ext>
            </a:extLst>
          </p:cNvPr>
          <p:cNvSpPr txBox="1"/>
          <p:nvPr/>
        </p:nvSpPr>
        <p:spPr>
          <a:xfrm>
            <a:off x="3010447" y="2048340"/>
            <a:ext cx="1228757" cy="430887"/>
          </a:xfrm>
          <a:prstGeom prst="rect">
            <a:avLst/>
          </a:prstGeom>
          <a:noFill/>
        </p:spPr>
        <p:txBody>
          <a:bodyPr wrap="square" rtlCol="0">
            <a:spAutoFit/>
          </a:bodyPr>
          <a:lstStyle/>
          <a:p>
            <a:r>
              <a:rPr lang="en-US" sz="2200" dirty="0">
                <a:latin typeface="Bebas Neue" panose="020B0606020202050201" pitchFamily="34" charset="0"/>
              </a:rPr>
              <a:t>ACTIVITIES</a:t>
            </a:r>
          </a:p>
        </p:txBody>
      </p:sp>
      <p:sp>
        <p:nvSpPr>
          <p:cNvPr id="118" name="TextBox 117">
            <a:extLst>
              <a:ext uri="{FF2B5EF4-FFF2-40B4-BE49-F238E27FC236}">
                <a16:creationId xmlns:a16="http://schemas.microsoft.com/office/drawing/2014/main" id="{920F4AE1-8074-8A2C-1D02-C64760202C63}"/>
              </a:ext>
            </a:extLst>
          </p:cNvPr>
          <p:cNvSpPr txBox="1"/>
          <p:nvPr/>
        </p:nvSpPr>
        <p:spPr>
          <a:xfrm>
            <a:off x="5316022" y="2048340"/>
            <a:ext cx="1228757" cy="430887"/>
          </a:xfrm>
          <a:prstGeom prst="rect">
            <a:avLst/>
          </a:prstGeom>
          <a:noFill/>
        </p:spPr>
        <p:txBody>
          <a:bodyPr wrap="square" rtlCol="0">
            <a:spAutoFit/>
          </a:bodyPr>
          <a:lstStyle/>
          <a:p>
            <a:r>
              <a:rPr lang="en-US" sz="2200" dirty="0">
                <a:latin typeface="Bebas Neue" panose="020B0606020202050201" pitchFamily="34" charset="0"/>
              </a:rPr>
              <a:t>OUTPUTS</a:t>
            </a:r>
          </a:p>
        </p:txBody>
      </p:sp>
      <p:sp>
        <p:nvSpPr>
          <p:cNvPr id="119" name="TextBox 118">
            <a:extLst>
              <a:ext uri="{FF2B5EF4-FFF2-40B4-BE49-F238E27FC236}">
                <a16:creationId xmlns:a16="http://schemas.microsoft.com/office/drawing/2014/main" id="{86368737-6E68-CFFE-24C6-40A2D75DBAC7}"/>
              </a:ext>
            </a:extLst>
          </p:cNvPr>
          <p:cNvSpPr txBox="1"/>
          <p:nvPr/>
        </p:nvSpPr>
        <p:spPr>
          <a:xfrm>
            <a:off x="7609719" y="2048340"/>
            <a:ext cx="1228757" cy="430887"/>
          </a:xfrm>
          <a:prstGeom prst="rect">
            <a:avLst/>
          </a:prstGeom>
          <a:noFill/>
        </p:spPr>
        <p:txBody>
          <a:bodyPr wrap="square" rtlCol="0">
            <a:spAutoFit/>
          </a:bodyPr>
          <a:lstStyle/>
          <a:p>
            <a:r>
              <a:rPr lang="en-US" sz="2200" dirty="0">
                <a:latin typeface="Bebas Neue" panose="020B0606020202050201" pitchFamily="34" charset="0"/>
              </a:rPr>
              <a:t>OUTCOMES</a:t>
            </a:r>
          </a:p>
        </p:txBody>
      </p:sp>
      <p:sp>
        <p:nvSpPr>
          <p:cNvPr id="120" name="TextBox 119">
            <a:extLst>
              <a:ext uri="{FF2B5EF4-FFF2-40B4-BE49-F238E27FC236}">
                <a16:creationId xmlns:a16="http://schemas.microsoft.com/office/drawing/2014/main" id="{F2140B11-794B-893E-8077-95F23C2A48A7}"/>
              </a:ext>
            </a:extLst>
          </p:cNvPr>
          <p:cNvSpPr txBox="1"/>
          <p:nvPr/>
        </p:nvSpPr>
        <p:spPr>
          <a:xfrm>
            <a:off x="9906106" y="2048340"/>
            <a:ext cx="1228757" cy="430887"/>
          </a:xfrm>
          <a:prstGeom prst="rect">
            <a:avLst/>
          </a:prstGeom>
          <a:noFill/>
        </p:spPr>
        <p:txBody>
          <a:bodyPr wrap="square" rtlCol="0">
            <a:spAutoFit/>
          </a:bodyPr>
          <a:lstStyle/>
          <a:p>
            <a:r>
              <a:rPr lang="en-US" sz="2200" dirty="0">
                <a:latin typeface="Bebas Neue" panose="020B0606020202050201" pitchFamily="34" charset="0"/>
              </a:rPr>
              <a:t>IMPACT</a:t>
            </a:r>
          </a:p>
        </p:txBody>
      </p:sp>
      <p:sp>
        <p:nvSpPr>
          <p:cNvPr id="121" name="TextBox 120">
            <a:extLst>
              <a:ext uri="{FF2B5EF4-FFF2-40B4-BE49-F238E27FC236}">
                <a16:creationId xmlns:a16="http://schemas.microsoft.com/office/drawing/2014/main" id="{4CD6D48D-FA40-5C63-86E7-7EA9F99761F9}"/>
              </a:ext>
            </a:extLst>
          </p:cNvPr>
          <p:cNvSpPr txBox="1"/>
          <p:nvPr/>
        </p:nvSpPr>
        <p:spPr>
          <a:xfrm>
            <a:off x="715270" y="2048340"/>
            <a:ext cx="1228757" cy="430887"/>
          </a:xfrm>
          <a:prstGeom prst="rect">
            <a:avLst/>
          </a:prstGeom>
          <a:noFill/>
        </p:spPr>
        <p:txBody>
          <a:bodyPr wrap="square" rtlCol="0">
            <a:spAutoFit/>
          </a:bodyPr>
          <a:lstStyle/>
          <a:p>
            <a:r>
              <a:rPr lang="en-US" sz="2200" dirty="0">
                <a:latin typeface="Bebas Neue" panose="020B0606020202050201" pitchFamily="34" charset="0"/>
              </a:rPr>
              <a:t>INPUTS</a:t>
            </a:r>
          </a:p>
        </p:txBody>
      </p:sp>
      <p:sp>
        <p:nvSpPr>
          <p:cNvPr id="122" name="TextBox 121">
            <a:extLst>
              <a:ext uri="{FF2B5EF4-FFF2-40B4-BE49-F238E27FC236}">
                <a16:creationId xmlns:a16="http://schemas.microsoft.com/office/drawing/2014/main" id="{E1DAFFEF-CB9D-7793-65FD-87F5FD85C1C0}"/>
              </a:ext>
            </a:extLst>
          </p:cNvPr>
          <p:cNvSpPr txBox="1"/>
          <p:nvPr/>
        </p:nvSpPr>
        <p:spPr>
          <a:xfrm>
            <a:off x="672725" y="970130"/>
            <a:ext cx="2074944" cy="430887"/>
          </a:xfrm>
          <a:prstGeom prst="rect">
            <a:avLst/>
          </a:prstGeom>
          <a:noFill/>
        </p:spPr>
        <p:txBody>
          <a:bodyPr wrap="square" rtlCol="0">
            <a:spAutoFit/>
          </a:bodyPr>
          <a:lstStyle/>
          <a:p>
            <a:r>
              <a:rPr lang="en-US" sz="2200" dirty="0">
                <a:latin typeface="Bebas Neue" panose="020B0606020202050201" pitchFamily="34" charset="0"/>
              </a:rPr>
              <a:t>Problem Statement</a:t>
            </a:r>
          </a:p>
        </p:txBody>
      </p:sp>
      <p:sp>
        <p:nvSpPr>
          <p:cNvPr id="123" name="TextBox 122">
            <a:extLst>
              <a:ext uri="{FF2B5EF4-FFF2-40B4-BE49-F238E27FC236}">
                <a16:creationId xmlns:a16="http://schemas.microsoft.com/office/drawing/2014/main" id="{D5DD5B70-EE70-8EB8-D2B2-A9A435CBDCCC}"/>
              </a:ext>
            </a:extLst>
          </p:cNvPr>
          <p:cNvSpPr txBox="1"/>
          <p:nvPr/>
        </p:nvSpPr>
        <p:spPr>
          <a:xfrm>
            <a:off x="6414331" y="970130"/>
            <a:ext cx="2074944" cy="430887"/>
          </a:xfrm>
          <a:prstGeom prst="rect">
            <a:avLst/>
          </a:prstGeom>
          <a:noFill/>
        </p:spPr>
        <p:txBody>
          <a:bodyPr wrap="square" rtlCol="0">
            <a:spAutoFit/>
          </a:bodyPr>
          <a:lstStyle/>
          <a:p>
            <a:r>
              <a:rPr lang="en-US" sz="2200" dirty="0">
                <a:latin typeface="Bebas Neue" panose="020B0606020202050201" pitchFamily="34" charset="0"/>
              </a:rPr>
              <a:t>PROGRAM GOALS</a:t>
            </a:r>
          </a:p>
        </p:txBody>
      </p:sp>
      <p:sp>
        <p:nvSpPr>
          <p:cNvPr id="124" name="TextBox 123">
            <a:extLst>
              <a:ext uri="{FF2B5EF4-FFF2-40B4-BE49-F238E27FC236}">
                <a16:creationId xmlns:a16="http://schemas.microsoft.com/office/drawing/2014/main" id="{FCD7437A-D428-1A7F-3328-ED15AF566C4B}"/>
              </a:ext>
            </a:extLst>
          </p:cNvPr>
          <p:cNvSpPr txBox="1"/>
          <p:nvPr/>
        </p:nvSpPr>
        <p:spPr>
          <a:xfrm>
            <a:off x="3103736" y="161104"/>
            <a:ext cx="5968230" cy="954107"/>
          </a:xfrm>
          <a:prstGeom prst="rect">
            <a:avLst/>
          </a:prstGeom>
          <a:noFill/>
        </p:spPr>
        <p:txBody>
          <a:bodyPr wrap="square" rtlCol="0">
            <a:spAutoFit/>
          </a:bodyPr>
          <a:lstStyle/>
          <a:p>
            <a:pPr algn="ctr"/>
            <a:r>
              <a:rPr lang="en-US" sz="5600" dirty="0">
                <a:latin typeface="Bebas Neue" panose="020B0606020202050201" pitchFamily="34" charset="0"/>
              </a:rPr>
              <a:t>LOGIC MODEL </a:t>
            </a:r>
            <a:r>
              <a:rPr lang="en-US" sz="5600" dirty="0" err="1">
                <a:latin typeface="Bebas Neue" panose="020B0606020202050201" pitchFamily="34" charset="0"/>
              </a:rPr>
              <a:t>WOrKBOOK</a:t>
            </a:r>
            <a:endParaRPr lang="en-US" sz="5600" dirty="0">
              <a:latin typeface="Bebas Neue" panose="020B0606020202050201" pitchFamily="34" charset="0"/>
            </a:endParaRPr>
          </a:p>
        </p:txBody>
      </p:sp>
      <p:sp>
        <p:nvSpPr>
          <p:cNvPr id="125" name="copyright">
            <a:extLst>
              <a:ext uri="{FF2B5EF4-FFF2-40B4-BE49-F238E27FC236}">
                <a16:creationId xmlns:a16="http://schemas.microsoft.com/office/drawing/2014/main" id="{C29C5B3B-A72E-B36D-D82C-D334911F7F7C}"/>
              </a:ext>
            </a:extLst>
          </p:cNvPr>
          <p:cNvSpPr txBox="1"/>
          <p:nvPr/>
        </p:nvSpPr>
        <p:spPr>
          <a:xfrm>
            <a:off x="-31484" y="6657902"/>
            <a:ext cx="1962077" cy="223138"/>
          </a:xfrm>
          <a:prstGeom prst="rect">
            <a:avLst/>
          </a:prstGeom>
          <a:noFill/>
        </p:spPr>
        <p:txBody>
          <a:bodyPr wrap="square">
            <a:spAutoFit/>
          </a:bodyPr>
          <a:lstStyle/>
          <a:p>
            <a:r>
              <a:rPr lang="en-US" sz="800" dirty="0">
                <a:solidFill>
                  <a:srgbClr val="A6A6A6"/>
                </a:solidFill>
                <a:latin typeface="Poppins" panose="00000500000000000000" pitchFamily="2" charset="0"/>
                <a:cs typeface="Poppins" panose="00000500000000000000" pitchFamily="2" charset="0"/>
              </a:rPr>
              <a:t>Designed by ©WordLayouts.com</a:t>
            </a:r>
          </a:p>
        </p:txBody>
      </p:sp>
      <p:sp>
        <p:nvSpPr>
          <p:cNvPr id="127" name="TextBox 126">
            <a:extLst>
              <a:ext uri="{FF2B5EF4-FFF2-40B4-BE49-F238E27FC236}">
                <a16:creationId xmlns:a16="http://schemas.microsoft.com/office/drawing/2014/main" id="{743ACA5D-30EA-BB43-2076-E5ED5C602B55}"/>
              </a:ext>
            </a:extLst>
          </p:cNvPr>
          <p:cNvSpPr txBox="1"/>
          <p:nvPr/>
        </p:nvSpPr>
        <p:spPr>
          <a:xfrm>
            <a:off x="6504139" y="1470581"/>
            <a:ext cx="5490631" cy="430887"/>
          </a:xfrm>
          <a:prstGeom prst="rect">
            <a:avLst/>
          </a:prstGeom>
          <a:noFill/>
        </p:spPr>
        <p:txBody>
          <a:bodyPr wrap="square" rtlCol="0">
            <a:spAutoFit/>
          </a:bodyPr>
          <a:lstStyle/>
          <a:p>
            <a:r>
              <a:rPr lang="en-GB" sz="1100" dirty="0"/>
              <a:t>Support selected schools to understand and adapt to locally present climate risks through CPD, new curriculum resources and immersive outdoor learning. </a:t>
            </a:r>
          </a:p>
        </p:txBody>
      </p:sp>
      <p:sp>
        <p:nvSpPr>
          <p:cNvPr id="129" name="TextBox 128">
            <a:extLst>
              <a:ext uri="{FF2B5EF4-FFF2-40B4-BE49-F238E27FC236}">
                <a16:creationId xmlns:a16="http://schemas.microsoft.com/office/drawing/2014/main" id="{EFAB9737-3F2E-0FB9-5AF3-E1F9D7F4DDC8}"/>
              </a:ext>
            </a:extLst>
          </p:cNvPr>
          <p:cNvSpPr txBox="1"/>
          <p:nvPr/>
        </p:nvSpPr>
        <p:spPr>
          <a:xfrm>
            <a:off x="827150" y="1376881"/>
            <a:ext cx="5489522" cy="553998"/>
          </a:xfrm>
          <a:prstGeom prst="rect">
            <a:avLst/>
          </a:prstGeom>
          <a:noFill/>
        </p:spPr>
        <p:txBody>
          <a:bodyPr wrap="square" rtlCol="0">
            <a:spAutoFit/>
          </a:bodyPr>
          <a:lstStyle/>
          <a:p>
            <a:r>
              <a:rPr lang="en-GB" sz="1000" dirty="0"/>
              <a:t>Climate change is already disrupting education and this will get worse. The problem is poorly understood and not part of the curriculum. We need to educate, empower and support schools to provide comfortable, climate resilient environments and use this as a learning opportunity. </a:t>
            </a:r>
          </a:p>
        </p:txBody>
      </p:sp>
      <p:sp>
        <p:nvSpPr>
          <p:cNvPr id="2" name="Rectangle 1">
            <a:extLst>
              <a:ext uri="{FF2B5EF4-FFF2-40B4-BE49-F238E27FC236}">
                <a16:creationId xmlns:a16="http://schemas.microsoft.com/office/drawing/2014/main" id="{D1FAC7A1-3483-1BC8-706B-E62BEAFAC6A8}"/>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3" name="Rectangle 2">
            <a:extLst>
              <a:ext uri="{FF2B5EF4-FFF2-40B4-BE49-F238E27FC236}">
                <a16:creationId xmlns:a16="http://schemas.microsoft.com/office/drawing/2014/main" id="{34BA7515-26C0-8256-B0BB-E4AC9D4BB3BF}"/>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4" name="Rectangle 3">
            <a:extLst>
              <a:ext uri="{FF2B5EF4-FFF2-40B4-BE49-F238E27FC236}">
                <a16:creationId xmlns:a16="http://schemas.microsoft.com/office/drawing/2014/main" id="{8EBC7C75-077A-41A2-AF0D-172B3FAC596F}"/>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513105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F0466-D3A3-4E0A-1C8C-96F55174E356}"/>
              </a:ext>
            </a:extLst>
          </p:cNvPr>
          <p:cNvSpPr>
            <a:spLocks noGrp="1"/>
          </p:cNvSpPr>
          <p:nvPr>
            <p:ph type="title"/>
          </p:nvPr>
        </p:nvSpPr>
        <p:spPr>
          <a:xfrm>
            <a:off x="838200" y="0"/>
            <a:ext cx="10515600" cy="1325563"/>
          </a:xfrm>
        </p:spPr>
        <p:txBody>
          <a:bodyPr/>
          <a:lstStyle/>
          <a:p>
            <a:r>
              <a:rPr lang="en-GB" b="1" dirty="0"/>
              <a:t>Adapt-Ed Education – Research questions</a:t>
            </a:r>
          </a:p>
        </p:txBody>
      </p:sp>
      <p:sp>
        <p:nvSpPr>
          <p:cNvPr id="3" name="Content Placeholder 2">
            <a:extLst>
              <a:ext uri="{FF2B5EF4-FFF2-40B4-BE49-F238E27FC236}">
                <a16:creationId xmlns:a16="http://schemas.microsoft.com/office/drawing/2014/main" id="{815A98EE-A84C-F163-97C9-FFBA04F50380}"/>
              </a:ext>
            </a:extLst>
          </p:cNvPr>
          <p:cNvSpPr>
            <a:spLocks noGrp="1"/>
          </p:cNvSpPr>
          <p:nvPr>
            <p:ph idx="1"/>
          </p:nvPr>
        </p:nvSpPr>
        <p:spPr>
          <a:xfrm>
            <a:off x="838200" y="1325563"/>
            <a:ext cx="10836608" cy="5364480"/>
          </a:xfrm>
        </p:spPr>
        <p:txBody>
          <a:bodyPr>
            <a:normAutofit fontScale="70000" lnSpcReduction="20000"/>
          </a:bodyPr>
          <a:lstStyle/>
          <a:p>
            <a:pPr marL="0" indent="0">
              <a:buNone/>
            </a:pPr>
            <a:r>
              <a:rPr lang="en-GB" b="1" dirty="0"/>
              <a:t>🧠 RQ1 - Teacher development</a:t>
            </a:r>
            <a:endParaRPr lang="en-GB" dirty="0"/>
          </a:p>
          <a:p>
            <a:r>
              <a:rPr lang="en-GB" dirty="0"/>
              <a:t>How does participation in Adapt-Ed CPD influence teachers’ knowledge, confidence, and capacity to integrate climate adaptation into the primary curriculum?</a:t>
            </a:r>
          </a:p>
          <a:p>
            <a:pPr marL="0" indent="0">
              <a:buNone/>
            </a:pPr>
            <a:r>
              <a:rPr lang="en-GB" b="1" dirty="0"/>
              <a:t>🌍 RQ2 - Pupil outcomes</a:t>
            </a:r>
            <a:endParaRPr lang="en-GB" dirty="0"/>
          </a:p>
          <a:p>
            <a:r>
              <a:rPr lang="en-GB" dirty="0"/>
              <a:t>How does participation in climate adaptation education influence pupils’ ecological worldview, connectedness to nature, and pro-environmental attitudes?</a:t>
            </a:r>
          </a:p>
          <a:p>
            <a:pPr marL="0" indent="0">
              <a:buNone/>
            </a:pPr>
            <a:r>
              <a:rPr lang="en-GB" b="1" dirty="0"/>
              <a:t>🏫 RQ3 - School implementation</a:t>
            </a:r>
            <a:endParaRPr lang="en-GB" dirty="0"/>
          </a:p>
          <a:p>
            <a:r>
              <a:rPr lang="en-GB" dirty="0"/>
              <a:t>How do schools embed climate adaptation into curriculum practice, climate action planning, and site-based adaptation measures?</a:t>
            </a:r>
          </a:p>
          <a:p>
            <a:pPr marL="0" indent="0">
              <a:buNone/>
            </a:pPr>
            <a:r>
              <a:rPr lang="en-GB" b="1" dirty="0"/>
              <a:t>🔧 RQ4 - Intervention effectiveness</a:t>
            </a:r>
            <a:endParaRPr lang="en-GB" dirty="0"/>
          </a:p>
          <a:p>
            <a:r>
              <a:rPr lang="en-GB" dirty="0"/>
              <a:t>What is the impact of a combined model of CPD, curriculum delivery, and immersive outdoor learning on climate adaptation education?</a:t>
            </a:r>
          </a:p>
          <a:p>
            <a:pPr marL="0" indent="0">
              <a:buNone/>
            </a:pPr>
            <a:r>
              <a:rPr lang="en-GB" b="1" dirty="0"/>
              <a:t>⚖️ RQ5 - Implementation processes</a:t>
            </a:r>
            <a:endParaRPr lang="en-GB" dirty="0"/>
          </a:p>
          <a:p>
            <a:r>
              <a:rPr lang="en-GB" dirty="0"/>
              <a:t>What are the key barriers and enablers experienced by teachers, pupils, and partners when delivering climate adaptation education?</a:t>
            </a:r>
          </a:p>
          <a:p>
            <a:pPr marL="0" indent="0">
              <a:buNone/>
            </a:pPr>
            <a:r>
              <a:rPr lang="en-GB" b="1" dirty="0"/>
              <a:t>📣 RQ6 - Scalability &amp; transferability</a:t>
            </a:r>
            <a:endParaRPr lang="en-GB" dirty="0"/>
          </a:p>
          <a:p>
            <a:r>
              <a:rPr lang="en-GB" dirty="0"/>
              <a:t>What elements of the Adapt-Ed model are effective and transferable for wider adoption across the education sector?</a:t>
            </a:r>
          </a:p>
          <a:p>
            <a:endParaRPr lang="en-GB" dirty="0"/>
          </a:p>
        </p:txBody>
      </p:sp>
      <p:sp>
        <p:nvSpPr>
          <p:cNvPr id="4" name="Rectangle 3">
            <a:extLst>
              <a:ext uri="{FF2B5EF4-FFF2-40B4-BE49-F238E27FC236}">
                <a16:creationId xmlns:a16="http://schemas.microsoft.com/office/drawing/2014/main" id="{79C8A9CF-5236-8403-DD5F-9EB962FE3B0D}"/>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5" name="Rectangle 4">
            <a:extLst>
              <a:ext uri="{FF2B5EF4-FFF2-40B4-BE49-F238E27FC236}">
                <a16:creationId xmlns:a16="http://schemas.microsoft.com/office/drawing/2014/main" id="{98F3201B-92BE-6A8C-EE32-0A286EDD5C4E}"/>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6" name="Rectangle 5">
            <a:extLst>
              <a:ext uri="{FF2B5EF4-FFF2-40B4-BE49-F238E27FC236}">
                <a16:creationId xmlns:a16="http://schemas.microsoft.com/office/drawing/2014/main" id="{89455047-5EAD-2A44-9FEA-5C0072EC26EE}"/>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2459306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3AF77-AE8F-E620-DCA8-958D7E03AA9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19E9EAF-9745-A2D6-F507-17BFD0EC5C59}"/>
              </a:ext>
            </a:extLst>
          </p:cNvPr>
          <p:cNvSpPr>
            <a:spLocks noGrp="1"/>
          </p:cNvSpPr>
          <p:nvPr>
            <p:ph type="title"/>
          </p:nvPr>
        </p:nvSpPr>
        <p:spPr/>
        <p:txBody>
          <a:bodyPr/>
          <a:lstStyle/>
          <a:p>
            <a:r>
              <a:rPr lang="en-GB" b="1" dirty="0"/>
              <a:t>Funding and Support available </a:t>
            </a:r>
          </a:p>
        </p:txBody>
      </p:sp>
      <p:sp>
        <p:nvSpPr>
          <p:cNvPr id="4" name="Content Placeholder 3">
            <a:extLst>
              <a:ext uri="{FF2B5EF4-FFF2-40B4-BE49-F238E27FC236}">
                <a16:creationId xmlns:a16="http://schemas.microsoft.com/office/drawing/2014/main" id="{C3F320C9-191D-A167-06A6-F83ECB97FEE9}"/>
              </a:ext>
            </a:extLst>
          </p:cNvPr>
          <p:cNvSpPr>
            <a:spLocks noGrp="1"/>
          </p:cNvSpPr>
          <p:nvPr>
            <p:ph idx="1"/>
          </p:nvPr>
        </p:nvSpPr>
        <p:spPr/>
        <p:txBody>
          <a:bodyPr>
            <a:normAutofit fontScale="92500" lnSpcReduction="10000"/>
          </a:bodyPr>
          <a:lstStyle/>
          <a:p>
            <a:r>
              <a:rPr lang="en-GB" dirty="0"/>
              <a:t>Can cover </a:t>
            </a:r>
            <a:r>
              <a:rPr lang="en-GB" b="1" dirty="0"/>
              <a:t>2 teachers per school</a:t>
            </a:r>
            <a:r>
              <a:rPr lang="en-GB" dirty="0"/>
              <a:t> to attend CPD sessions (April, May and September/October) £150 per teacher per day</a:t>
            </a:r>
          </a:p>
          <a:p>
            <a:endParaRPr lang="en-GB" dirty="0"/>
          </a:p>
          <a:p>
            <a:r>
              <a:rPr lang="en-GB" b="1" dirty="0"/>
              <a:t>Green Estate – visit days </a:t>
            </a:r>
            <a:r>
              <a:rPr lang="en-GB" dirty="0"/>
              <a:t>(covered)</a:t>
            </a:r>
          </a:p>
          <a:p>
            <a:pPr lvl="1"/>
            <a:r>
              <a:rPr lang="en-GB" dirty="0"/>
              <a:t>Travel to Green Estate – can be contributed towards if needed </a:t>
            </a:r>
          </a:p>
          <a:p>
            <a:endParaRPr lang="en-GB" dirty="0"/>
          </a:p>
          <a:p>
            <a:r>
              <a:rPr lang="en-GB" b="1" dirty="0"/>
              <a:t>Celebration event £200 </a:t>
            </a:r>
            <a:r>
              <a:rPr lang="en-GB" dirty="0"/>
              <a:t>per school</a:t>
            </a:r>
          </a:p>
          <a:p>
            <a:endParaRPr lang="en-GB" dirty="0"/>
          </a:p>
          <a:p>
            <a:r>
              <a:rPr lang="en-GB" b="1" dirty="0"/>
              <a:t>Raise an invoice </a:t>
            </a:r>
            <a:r>
              <a:rPr lang="en-GB" dirty="0"/>
              <a:t>to us at Sheffield Hallam </a:t>
            </a:r>
          </a:p>
          <a:p>
            <a:pPr lvl="1"/>
            <a:r>
              <a:rPr lang="en-GB" dirty="0"/>
              <a:t>Email to follow</a:t>
            </a:r>
          </a:p>
          <a:p>
            <a:endParaRPr lang="en-GB" dirty="0"/>
          </a:p>
        </p:txBody>
      </p:sp>
      <p:sp>
        <p:nvSpPr>
          <p:cNvPr id="7" name="Rectangle 6">
            <a:extLst>
              <a:ext uri="{FF2B5EF4-FFF2-40B4-BE49-F238E27FC236}">
                <a16:creationId xmlns:a16="http://schemas.microsoft.com/office/drawing/2014/main" id="{32FDCF23-E6C8-D8AD-6B48-DAD5095463A7}"/>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8" name="Rectangle 7">
            <a:extLst>
              <a:ext uri="{FF2B5EF4-FFF2-40B4-BE49-F238E27FC236}">
                <a16:creationId xmlns:a16="http://schemas.microsoft.com/office/drawing/2014/main" id="{E39D234C-F8F0-409C-DF64-9CAF6161A6AE}"/>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40DBECCA-7A5C-CE1F-EE70-69B762658304}"/>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3" name="Picture 2">
            <a:extLst>
              <a:ext uri="{FF2B5EF4-FFF2-40B4-BE49-F238E27FC236}">
                <a16:creationId xmlns:a16="http://schemas.microsoft.com/office/drawing/2014/main" id="{3AEA3517-64C4-6713-E800-30C371F719BC}"/>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1022499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B55A7-B553-093D-437D-30F4D6F366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8D977-18A5-7EA4-09FE-F8E8EFA0AEF5}"/>
              </a:ext>
            </a:extLst>
          </p:cNvPr>
          <p:cNvSpPr>
            <a:spLocks noGrp="1"/>
          </p:cNvSpPr>
          <p:nvPr>
            <p:ph type="title"/>
          </p:nvPr>
        </p:nvSpPr>
        <p:spPr>
          <a:xfrm>
            <a:off x="1261121" y="2103437"/>
            <a:ext cx="9334016" cy="1325563"/>
          </a:xfrm>
        </p:spPr>
        <p:txBody>
          <a:bodyPr>
            <a:noAutofit/>
          </a:bodyPr>
          <a:lstStyle/>
          <a:p>
            <a:pPr algn="ctr"/>
            <a:br>
              <a:rPr lang="en-GB" b="1" dirty="0"/>
            </a:br>
            <a:br>
              <a:rPr lang="en-GB" b="1" dirty="0"/>
            </a:br>
            <a:r>
              <a:rPr lang="en-GB" b="1" dirty="0"/>
              <a:t>What climate impacts have you and your students experienced, noticed or talked about in school (in curriculum or anecdotally) </a:t>
            </a:r>
            <a:br>
              <a:rPr lang="en-GB" b="1" dirty="0"/>
            </a:br>
            <a:br>
              <a:rPr lang="en-GB" dirty="0"/>
            </a:br>
            <a:r>
              <a:rPr lang="en-GB" dirty="0"/>
              <a:t>What action are you already taking</a:t>
            </a:r>
            <a:br>
              <a:rPr lang="en-GB" dirty="0"/>
            </a:br>
            <a:r>
              <a:rPr lang="en-GB" dirty="0"/>
              <a:t> in school (if any)?</a:t>
            </a:r>
            <a:br>
              <a:rPr lang="en-GB" dirty="0"/>
            </a:br>
            <a:endParaRPr lang="en-GB" dirty="0"/>
          </a:p>
        </p:txBody>
      </p:sp>
      <p:sp>
        <p:nvSpPr>
          <p:cNvPr id="4" name="Rectangle 3">
            <a:extLst>
              <a:ext uri="{FF2B5EF4-FFF2-40B4-BE49-F238E27FC236}">
                <a16:creationId xmlns:a16="http://schemas.microsoft.com/office/drawing/2014/main" id="{4AA1ACEE-90D9-B9F8-6257-6B8C3162B594}"/>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5" name="Rectangle 4">
            <a:extLst>
              <a:ext uri="{FF2B5EF4-FFF2-40B4-BE49-F238E27FC236}">
                <a16:creationId xmlns:a16="http://schemas.microsoft.com/office/drawing/2014/main" id="{CDD90959-C893-500D-1FEB-D854179774A6}"/>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6" name="Rectangle 5">
            <a:extLst>
              <a:ext uri="{FF2B5EF4-FFF2-40B4-BE49-F238E27FC236}">
                <a16:creationId xmlns:a16="http://schemas.microsoft.com/office/drawing/2014/main" id="{89CE9740-512E-8C94-B071-BE8CDDB82E2C}"/>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7" name="Picture 6">
            <a:extLst>
              <a:ext uri="{FF2B5EF4-FFF2-40B4-BE49-F238E27FC236}">
                <a16:creationId xmlns:a16="http://schemas.microsoft.com/office/drawing/2014/main" id="{4F52DCE5-42BE-E30F-3582-49E0E33B923E}"/>
              </a:ext>
            </a:extLst>
          </p:cNvPr>
          <p:cNvPicPr>
            <a:picLocks noChangeAspect="1"/>
          </p:cNvPicPr>
          <p:nvPr/>
        </p:nvPicPr>
        <p:blipFill>
          <a:blip r:embed="rId2">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2511841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8CEC3-9236-6298-EC0A-BEF0719965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22DBE-AA68-71D5-83A9-ECFF46403FE1}"/>
              </a:ext>
            </a:extLst>
          </p:cNvPr>
          <p:cNvSpPr>
            <a:spLocks noGrp="1"/>
          </p:cNvSpPr>
          <p:nvPr>
            <p:ph type="title"/>
          </p:nvPr>
        </p:nvSpPr>
        <p:spPr>
          <a:xfrm>
            <a:off x="975360" y="217879"/>
            <a:ext cx="10378440" cy="926315"/>
          </a:xfrm>
        </p:spPr>
        <p:txBody>
          <a:bodyPr>
            <a:normAutofit/>
          </a:bodyPr>
          <a:lstStyle/>
          <a:p>
            <a:r>
              <a:rPr lang="en-GB" sz="4000" b="1" dirty="0"/>
              <a:t>Inputs (25 mins each)</a:t>
            </a:r>
            <a:endParaRPr lang="en-GB" sz="3200" dirty="0"/>
          </a:p>
        </p:txBody>
      </p:sp>
      <p:sp>
        <p:nvSpPr>
          <p:cNvPr id="11" name="Content Placeholder 10">
            <a:extLst>
              <a:ext uri="{FF2B5EF4-FFF2-40B4-BE49-F238E27FC236}">
                <a16:creationId xmlns:a16="http://schemas.microsoft.com/office/drawing/2014/main" id="{AB55A181-7E3C-19BB-3BF1-70E012A1AC96}"/>
              </a:ext>
            </a:extLst>
          </p:cNvPr>
          <p:cNvSpPr>
            <a:spLocks noGrp="1"/>
          </p:cNvSpPr>
          <p:nvPr>
            <p:ph idx="1"/>
          </p:nvPr>
        </p:nvSpPr>
        <p:spPr>
          <a:xfrm>
            <a:off x="975360" y="1473200"/>
            <a:ext cx="10673080" cy="5048651"/>
          </a:xfrm>
        </p:spPr>
        <p:txBody>
          <a:bodyPr>
            <a:normAutofit/>
          </a:bodyPr>
          <a:lstStyle/>
          <a:p>
            <a:r>
              <a:rPr lang="en-GB" sz="3200" dirty="0"/>
              <a:t>Climate Adaptation (and mitigation) - Laurie</a:t>
            </a:r>
          </a:p>
          <a:p>
            <a:r>
              <a:rPr lang="en-GB" sz="3200" dirty="0"/>
              <a:t>Nature based solutions – Alice and Hannah</a:t>
            </a:r>
          </a:p>
          <a:p>
            <a:r>
              <a:rPr lang="en-GB" sz="3200" dirty="0"/>
              <a:t>Climate Change pedagogy – Lee </a:t>
            </a:r>
          </a:p>
        </p:txBody>
      </p:sp>
      <p:sp>
        <p:nvSpPr>
          <p:cNvPr id="3" name="Rectangle 2">
            <a:extLst>
              <a:ext uri="{FF2B5EF4-FFF2-40B4-BE49-F238E27FC236}">
                <a16:creationId xmlns:a16="http://schemas.microsoft.com/office/drawing/2014/main" id="{2DB8C19A-284B-8C80-F9D8-DCEFFB69D348}"/>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949D1C04-8F81-3870-F361-7B3575A81574}"/>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9B367ADA-2214-19A2-6220-E0B35041122C}"/>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5264EDDB-C708-CC76-712B-E4E56BC4F45E}"/>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265269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73FCC-D21A-ED29-642C-0FBF8559C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889B4-AD4E-9AE8-640D-E96DD16870C4}"/>
              </a:ext>
            </a:extLst>
          </p:cNvPr>
          <p:cNvSpPr>
            <a:spLocks noGrp="1"/>
          </p:cNvSpPr>
          <p:nvPr>
            <p:ph type="title"/>
          </p:nvPr>
        </p:nvSpPr>
        <p:spPr>
          <a:xfrm>
            <a:off x="1132840" y="494083"/>
            <a:ext cx="10515600" cy="1325563"/>
          </a:xfrm>
        </p:spPr>
        <p:txBody>
          <a:bodyPr/>
          <a:lstStyle/>
          <a:p>
            <a:r>
              <a:rPr lang="en-GB" sz="5400" b="1" dirty="0"/>
              <a:t>Break</a:t>
            </a:r>
            <a:r>
              <a:rPr lang="en-GB" dirty="0"/>
              <a:t> </a:t>
            </a:r>
          </a:p>
        </p:txBody>
      </p:sp>
      <p:pic>
        <p:nvPicPr>
          <p:cNvPr id="4" name="Picture 3" descr="A close-up of a logo&#10;&#10;Description automatically generated">
            <a:extLst>
              <a:ext uri="{FF2B5EF4-FFF2-40B4-BE49-F238E27FC236}">
                <a16:creationId xmlns:a16="http://schemas.microsoft.com/office/drawing/2014/main" id="{5BC38C85-531F-03C9-5DB2-37CF19787C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3780" y="5775495"/>
            <a:ext cx="2115856" cy="799244"/>
          </a:xfrm>
          <a:prstGeom prst="rect">
            <a:avLst/>
          </a:prstGeom>
        </p:spPr>
      </p:pic>
      <p:pic>
        <p:nvPicPr>
          <p:cNvPr id="5" name="Picture 4">
            <a:extLst>
              <a:ext uri="{FF2B5EF4-FFF2-40B4-BE49-F238E27FC236}">
                <a16:creationId xmlns:a16="http://schemas.microsoft.com/office/drawing/2014/main" id="{6615EB45-FB4B-DA5E-9A3A-C95E7A6BA69B}"/>
              </a:ext>
            </a:extLst>
          </p:cNvPr>
          <p:cNvPicPr>
            <a:picLocks noChangeAspect="1"/>
          </p:cNvPicPr>
          <p:nvPr/>
        </p:nvPicPr>
        <p:blipFill>
          <a:blip r:embed="rId4">
            <a:extLst>
              <a:ext uri="{28A0092B-C50C-407E-A947-70E740481C1C}">
                <a14:useLocalDpi xmlns:a14="http://schemas.microsoft.com/office/drawing/2010/main" val="0"/>
              </a:ext>
            </a:extLst>
          </a:blip>
          <a:srcRect l="19037" t="9333" r="17489" b="10074"/>
          <a:stretch>
            <a:fillRect/>
          </a:stretch>
        </p:blipFill>
        <p:spPr>
          <a:xfrm>
            <a:off x="7045636" y="4933297"/>
            <a:ext cx="1400214" cy="1777851"/>
          </a:xfrm>
          <a:prstGeom prst="rect">
            <a:avLst/>
          </a:prstGeom>
        </p:spPr>
      </p:pic>
      <p:pic>
        <p:nvPicPr>
          <p:cNvPr id="6" name="Picture 5" descr="About us - Green Estate">
            <a:extLst>
              <a:ext uri="{FF2B5EF4-FFF2-40B4-BE49-F238E27FC236}">
                <a16:creationId xmlns:a16="http://schemas.microsoft.com/office/drawing/2014/main" id="{F9BCFE40-DEF1-BDD2-C562-904E397A59C0}"/>
              </a:ext>
            </a:extLst>
          </p:cNvPr>
          <p:cNvPicPr>
            <a:picLocks noChangeAspect="1"/>
          </p:cNvPicPr>
          <p:nvPr/>
        </p:nvPicPr>
        <p:blipFill>
          <a:blip r:embed="rId5"/>
          <a:stretch>
            <a:fillRect/>
          </a:stretch>
        </p:blipFill>
        <p:spPr>
          <a:xfrm>
            <a:off x="8445850" y="4863945"/>
            <a:ext cx="2524549" cy="837190"/>
          </a:xfrm>
          <a:prstGeom prst="rect">
            <a:avLst/>
          </a:prstGeom>
        </p:spPr>
      </p:pic>
      <p:pic>
        <p:nvPicPr>
          <p:cNvPr id="7" name="Picture 6" descr="Sheffield City Council - Wikipedia">
            <a:extLst>
              <a:ext uri="{FF2B5EF4-FFF2-40B4-BE49-F238E27FC236}">
                <a16:creationId xmlns:a16="http://schemas.microsoft.com/office/drawing/2014/main" id="{373CCACE-599A-F5A7-79D1-40418F10BE51}"/>
              </a:ext>
            </a:extLst>
          </p:cNvPr>
          <p:cNvPicPr>
            <a:picLocks noChangeAspect="1"/>
          </p:cNvPicPr>
          <p:nvPr/>
        </p:nvPicPr>
        <p:blipFill>
          <a:blip r:embed="rId6"/>
          <a:stretch>
            <a:fillRect/>
          </a:stretch>
        </p:blipFill>
        <p:spPr>
          <a:xfrm>
            <a:off x="8707522" y="5822223"/>
            <a:ext cx="985660" cy="776700"/>
          </a:xfrm>
          <a:prstGeom prst="rect">
            <a:avLst/>
          </a:prstGeom>
        </p:spPr>
      </p:pic>
      <p:pic>
        <p:nvPicPr>
          <p:cNvPr id="8" name="Picture 7" descr="Let's Go Zero! | Henbury View First School">
            <a:extLst>
              <a:ext uri="{FF2B5EF4-FFF2-40B4-BE49-F238E27FC236}">
                <a16:creationId xmlns:a16="http://schemas.microsoft.com/office/drawing/2014/main" id="{EF5F4971-4E7F-D467-FC78-8F4EE33C96E9}"/>
              </a:ext>
            </a:extLst>
          </p:cNvPr>
          <p:cNvPicPr>
            <a:picLocks noChangeAspect="1"/>
          </p:cNvPicPr>
          <p:nvPr/>
        </p:nvPicPr>
        <p:blipFill>
          <a:blip r:embed="rId7"/>
          <a:stretch>
            <a:fillRect/>
          </a:stretch>
        </p:blipFill>
        <p:spPr>
          <a:xfrm>
            <a:off x="10981672" y="5195499"/>
            <a:ext cx="879368" cy="505636"/>
          </a:xfrm>
          <a:prstGeom prst="rect">
            <a:avLst/>
          </a:prstGeom>
        </p:spPr>
      </p:pic>
      <p:sp>
        <p:nvSpPr>
          <p:cNvPr id="3" name="Rectangle 2">
            <a:extLst>
              <a:ext uri="{FF2B5EF4-FFF2-40B4-BE49-F238E27FC236}">
                <a16:creationId xmlns:a16="http://schemas.microsoft.com/office/drawing/2014/main" id="{C55F7895-86BF-8028-0510-BDD1C23CCAB1}"/>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56BECCF9-4715-86B9-6D49-DB4254AB5044}"/>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417318AA-DE95-F841-F971-DC8B06C51EBC}"/>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405272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7D3EA-FC1D-8242-2CE7-B5A91D0CEB97}"/>
              </a:ext>
            </a:extLst>
          </p:cNvPr>
          <p:cNvSpPr>
            <a:spLocks noGrp="1"/>
          </p:cNvSpPr>
          <p:nvPr>
            <p:ph type="title"/>
          </p:nvPr>
        </p:nvSpPr>
        <p:spPr/>
        <p:txBody>
          <a:bodyPr/>
          <a:lstStyle/>
          <a:p>
            <a:endParaRPr lang="en-GB"/>
          </a:p>
        </p:txBody>
      </p:sp>
      <p:pic>
        <p:nvPicPr>
          <p:cNvPr id="1026" name="Picture 2" descr="About us - Green Estate">
            <a:extLst>
              <a:ext uri="{FF2B5EF4-FFF2-40B4-BE49-F238E27FC236}">
                <a16:creationId xmlns:a16="http://schemas.microsoft.com/office/drawing/2014/main" id="{63C2F269-AAEA-0BC7-2191-31E98CBC8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49"/>
            <a:ext cx="6858000" cy="7100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1AB070-607B-AC8F-8944-55455A2CCC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53627" y="3340141"/>
            <a:ext cx="5638121" cy="3758748"/>
          </a:xfrm>
          <a:prstGeom prst="rect">
            <a:avLst/>
          </a:prstGeom>
        </p:spPr>
      </p:pic>
      <p:pic>
        <p:nvPicPr>
          <p:cNvPr id="9" name="Picture 8">
            <a:extLst>
              <a:ext uri="{FF2B5EF4-FFF2-40B4-BE49-F238E27FC236}">
                <a16:creationId xmlns:a16="http://schemas.microsoft.com/office/drawing/2014/main" id="{64C0261B-8BB5-774B-C7F3-6FD83A088B41}"/>
              </a:ext>
            </a:extLst>
          </p:cNvPr>
          <p:cNvPicPr>
            <a:picLocks noChangeAspect="1"/>
          </p:cNvPicPr>
          <p:nvPr/>
        </p:nvPicPr>
        <p:blipFill>
          <a:blip r:embed="rId5"/>
          <a:stretch>
            <a:fillRect/>
          </a:stretch>
        </p:blipFill>
        <p:spPr>
          <a:xfrm>
            <a:off x="6753627" y="-68848"/>
            <a:ext cx="5438373" cy="3632663"/>
          </a:xfrm>
          <a:prstGeom prst="rect">
            <a:avLst/>
          </a:prstGeom>
        </p:spPr>
      </p:pic>
      <p:pic>
        <p:nvPicPr>
          <p:cNvPr id="10" name="Picture 9" descr="About us - Green Estate">
            <a:extLst>
              <a:ext uri="{FF2B5EF4-FFF2-40B4-BE49-F238E27FC236}">
                <a16:creationId xmlns:a16="http://schemas.microsoft.com/office/drawing/2014/main" id="{300D5605-223F-92F1-DC0F-C6051E0201AC}"/>
              </a:ext>
            </a:extLst>
          </p:cNvPr>
          <p:cNvPicPr>
            <a:picLocks noChangeAspect="1"/>
          </p:cNvPicPr>
          <p:nvPr/>
        </p:nvPicPr>
        <p:blipFill>
          <a:blip r:embed="rId6"/>
          <a:stretch>
            <a:fillRect/>
          </a:stretch>
        </p:blipFill>
        <p:spPr>
          <a:xfrm>
            <a:off x="168828" y="261610"/>
            <a:ext cx="1338744" cy="1564014"/>
          </a:xfrm>
          <a:prstGeom prst="rect">
            <a:avLst/>
          </a:prstGeom>
        </p:spPr>
      </p:pic>
    </p:spTree>
    <p:extLst>
      <p:ext uri="{BB962C8B-B14F-4D97-AF65-F5344CB8AC3E}">
        <p14:creationId xmlns:p14="http://schemas.microsoft.com/office/powerpoint/2010/main" val="2068838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4D9C1-C4AF-A73C-5AC4-6291FEE142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9FCA8-832A-943F-B7F7-03147E569946}"/>
              </a:ext>
            </a:extLst>
          </p:cNvPr>
          <p:cNvSpPr>
            <a:spLocks noGrp="1"/>
          </p:cNvSpPr>
          <p:nvPr>
            <p:ph type="title"/>
          </p:nvPr>
        </p:nvSpPr>
        <p:spPr>
          <a:xfrm>
            <a:off x="838200" y="217879"/>
            <a:ext cx="10515600" cy="926315"/>
          </a:xfrm>
        </p:spPr>
        <p:txBody>
          <a:bodyPr>
            <a:normAutofit/>
          </a:bodyPr>
          <a:lstStyle/>
          <a:p>
            <a:r>
              <a:rPr lang="en-GB" sz="4000" b="1" dirty="0"/>
              <a:t>Curriculum mapping</a:t>
            </a:r>
            <a:endParaRPr lang="en-GB" sz="3200" dirty="0"/>
          </a:p>
        </p:txBody>
      </p:sp>
      <p:sp>
        <p:nvSpPr>
          <p:cNvPr id="11" name="Content Placeholder 10">
            <a:extLst>
              <a:ext uri="{FF2B5EF4-FFF2-40B4-BE49-F238E27FC236}">
                <a16:creationId xmlns:a16="http://schemas.microsoft.com/office/drawing/2014/main" id="{BF3C3B85-AFDF-197B-F3C9-D929B76A858C}"/>
              </a:ext>
            </a:extLst>
          </p:cNvPr>
          <p:cNvSpPr>
            <a:spLocks noGrp="1"/>
          </p:cNvSpPr>
          <p:nvPr>
            <p:ph idx="1"/>
          </p:nvPr>
        </p:nvSpPr>
        <p:spPr>
          <a:xfrm>
            <a:off x="838200" y="1265282"/>
            <a:ext cx="10515600" cy="4911681"/>
          </a:xfrm>
        </p:spPr>
        <p:txBody>
          <a:bodyPr>
            <a:normAutofit/>
          </a:bodyPr>
          <a:lstStyle/>
          <a:p>
            <a:r>
              <a:rPr lang="en-GB" sz="3600" dirty="0"/>
              <a:t>What already appears in your curriculum plans?</a:t>
            </a:r>
          </a:p>
          <a:p>
            <a:r>
              <a:rPr lang="en-GB" sz="3600" dirty="0"/>
              <a:t>Are there any tweaks or opportunities?</a:t>
            </a:r>
          </a:p>
          <a:p>
            <a:r>
              <a:rPr lang="en-GB" sz="3600" dirty="0"/>
              <a:t>Are you starting to think what new opportunities might come up in the new curriculum?</a:t>
            </a:r>
          </a:p>
        </p:txBody>
      </p:sp>
      <p:sp>
        <p:nvSpPr>
          <p:cNvPr id="3" name="Rectangle 2">
            <a:extLst>
              <a:ext uri="{FF2B5EF4-FFF2-40B4-BE49-F238E27FC236}">
                <a16:creationId xmlns:a16="http://schemas.microsoft.com/office/drawing/2014/main" id="{3711C53E-EE6B-6D37-D5B1-2789D23176C7}"/>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F617E3ED-67C9-59A3-04DF-F5736AC16540}"/>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AD0259EA-D03D-9045-6E8E-1E1A14557B5D}"/>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956A3025-7537-4E29-44A8-E43B69C1E037}"/>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4134339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FB6A-5D7F-0BEE-7684-508E9C078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879FA-C7D5-8D88-845F-5594AF5C1C25}"/>
              </a:ext>
            </a:extLst>
          </p:cNvPr>
          <p:cNvSpPr>
            <a:spLocks noGrp="1"/>
          </p:cNvSpPr>
          <p:nvPr>
            <p:ph type="title"/>
          </p:nvPr>
        </p:nvSpPr>
        <p:spPr>
          <a:xfrm>
            <a:off x="838200" y="217879"/>
            <a:ext cx="10515600" cy="926315"/>
          </a:xfrm>
        </p:spPr>
        <p:txBody>
          <a:bodyPr>
            <a:normAutofit/>
          </a:bodyPr>
          <a:lstStyle/>
          <a:p>
            <a:r>
              <a:rPr lang="en-GB" sz="4000" b="1" dirty="0"/>
              <a:t>Future Curriculum Changes</a:t>
            </a:r>
            <a:endParaRPr lang="en-GB" sz="3200" dirty="0"/>
          </a:p>
        </p:txBody>
      </p:sp>
      <p:sp>
        <p:nvSpPr>
          <p:cNvPr id="11" name="Content Placeholder 10">
            <a:extLst>
              <a:ext uri="{FF2B5EF4-FFF2-40B4-BE49-F238E27FC236}">
                <a16:creationId xmlns:a16="http://schemas.microsoft.com/office/drawing/2014/main" id="{7F8ABD26-FF26-135E-E1A0-3D6FBF0FC5A5}"/>
              </a:ext>
            </a:extLst>
          </p:cNvPr>
          <p:cNvSpPr>
            <a:spLocks noGrp="1"/>
          </p:cNvSpPr>
          <p:nvPr>
            <p:ph idx="1"/>
          </p:nvPr>
        </p:nvSpPr>
        <p:spPr>
          <a:xfrm>
            <a:off x="903866" y="1346562"/>
            <a:ext cx="8138764" cy="4911681"/>
          </a:xfrm>
        </p:spPr>
        <p:txBody>
          <a:bodyPr/>
          <a:lstStyle/>
          <a:p>
            <a:r>
              <a:rPr lang="en-GB" dirty="0"/>
              <a:t>The Curriculum and Assessment Review (November 2025) names climate and sustainability as one of five key applied knowledge areas for the new curriculum</a:t>
            </a:r>
          </a:p>
          <a:p>
            <a:pPr lvl="1"/>
            <a:r>
              <a:rPr lang="en-GB" dirty="0"/>
              <a:t>Digital literacy, financial literacy, media literacy, oracy</a:t>
            </a:r>
          </a:p>
          <a:p>
            <a:r>
              <a:rPr lang="en-GB" dirty="0"/>
              <a:t>New curriculum published spring 2027</a:t>
            </a:r>
          </a:p>
          <a:p>
            <a:r>
              <a:rPr lang="en-GB" dirty="0"/>
              <a:t>First teaching September 2028</a:t>
            </a:r>
          </a:p>
          <a:p>
            <a:r>
              <a:rPr lang="en-GB" dirty="0"/>
              <a:t>The approach is embedding across subjects, not a standalone topic.</a:t>
            </a:r>
          </a:p>
        </p:txBody>
      </p:sp>
      <p:sp>
        <p:nvSpPr>
          <p:cNvPr id="3" name="Rectangle 2">
            <a:extLst>
              <a:ext uri="{FF2B5EF4-FFF2-40B4-BE49-F238E27FC236}">
                <a16:creationId xmlns:a16="http://schemas.microsoft.com/office/drawing/2014/main" id="{950F22F1-A608-0727-BF2B-4BA0CC053329}"/>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F07761D5-FBA3-6D21-6C11-0835F3B94624}"/>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78F80D9F-888C-5079-24D6-9BFA09D43C05}"/>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FFAD6F43-823B-F2D6-B410-607BC73F0D83}"/>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1989835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DC7B0-9A22-916E-4464-DED179A08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7704F-0142-B0F7-D941-1CE4EDE51E19}"/>
              </a:ext>
            </a:extLst>
          </p:cNvPr>
          <p:cNvSpPr>
            <a:spLocks noGrp="1"/>
          </p:cNvSpPr>
          <p:nvPr>
            <p:ph type="title"/>
          </p:nvPr>
        </p:nvSpPr>
        <p:spPr>
          <a:xfrm>
            <a:off x="838200" y="217879"/>
            <a:ext cx="10515600" cy="926315"/>
          </a:xfrm>
        </p:spPr>
        <p:txBody>
          <a:bodyPr>
            <a:normAutofit/>
          </a:bodyPr>
          <a:lstStyle/>
          <a:p>
            <a:r>
              <a:rPr lang="en-GB" sz="4000" b="1" dirty="0"/>
              <a:t>Future Curriculum Changes</a:t>
            </a:r>
            <a:endParaRPr lang="en-GB" sz="3200" dirty="0"/>
          </a:p>
        </p:txBody>
      </p:sp>
      <p:sp>
        <p:nvSpPr>
          <p:cNvPr id="11" name="Content Placeholder 10">
            <a:extLst>
              <a:ext uri="{FF2B5EF4-FFF2-40B4-BE49-F238E27FC236}">
                <a16:creationId xmlns:a16="http://schemas.microsoft.com/office/drawing/2014/main" id="{74B5353A-4355-FF7E-E92C-03E405E67BEC}"/>
              </a:ext>
            </a:extLst>
          </p:cNvPr>
          <p:cNvSpPr>
            <a:spLocks noGrp="1"/>
          </p:cNvSpPr>
          <p:nvPr>
            <p:ph idx="1"/>
          </p:nvPr>
        </p:nvSpPr>
        <p:spPr>
          <a:xfrm>
            <a:off x="903866" y="1144194"/>
            <a:ext cx="10780134" cy="5495927"/>
          </a:xfrm>
        </p:spPr>
        <p:txBody>
          <a:bodyPr>
            <a:normAutofit fontScale="92500" lnSpcReduction="10000"/>
          </a:bodyPr>
          <a:lstStyle/>
          <a:p>
            <a:pPr marL="0" indent="0">
              <a:buNone/>
            </a:pPr>
            <a:r>
              <a:rPr lang="en-GB" b="1" dirty="0"/>
              <a:t>Science</a:t>
            </a:r>
            <a:endParaRPr lang="en-GB" dirty="0"/>
          </a:p>
          <a:p>
            <a:r>
              <a:rPr lang="en-GB" dirty="0"/>
              <a:t>Scientific principles underpinning climate change</a:t>
            </a:r>
          </a:p>
          <a:p>
            <a:r>
              <a:rPr lang="en-GB" dirty="0"/>
              <a:t>Evaluating evidence and spotting misinformation</a:t>
            </a:r>
          </a:p>
          <a:p>
            <a:r>
              <a:rPr lang="en-GB" dirty="0"/>
              <a:t>Earlier sequencing of climate content across KS1 and KS2</a:t>
            </a:r>
          </a:p>
          <a:p>
            <a:r>
              <a:rPr lang="en-GB" dirty="0"/>
              <a:t>Greenhouse effect, ecosystems, human impact on habitats</a:t>
            </a:r>
          </a:p>
          <a:p>
            <a:pPr marL="0" indent="0">
              <a:buNone/>
            </a:pPr>
            <a:r>
              <a:rPr lang="en-GB" b="1" dirty="0"/>
              <a:t>Geography</a:t>
            </a:r>
            <a:endParaRPr lang="en-GB" dirty="0"/>
          </a:p>
          <a:p>
            <a:r>
              <a:rPr lang="en-GB" dirty="0"/>
              <a:t>Most established home for climate content at primary</a:t>
            </a:r>
          </a:p>
          <a:p>
            <a:r>
              <a:rPr lang="en-GB" dirty="0"/>
              <a:t>Explicit climate woven across physical, human and </a:t>
            </a:r>
            <a:br>
              <a:rPr lang="en-GB" dirty="0"/>
            </a:br>
            <a:r>
              <a:rPr lang="en-GB" dirty="0"/>
              <a:t>applied geography</a:t>
            </a:r>
          </a:p>
          <a:p>
            <a:r>
              <a:rPr lang="en-GB" dirty="0"/>
              <a:t>Earlier and more detailed engagement than the current </a:t>
            </a:r>
            <a:br>
              <a:rPr lang="en-GB" dirty="0"/>
            </a:br>
            <a:r>
              <a:rPr lang="en-GB" dirty="0"/>
              <a:t>curriculum</a:t>
            </a:r>
          </a:p>
          <a:p>
            <a:r>
              <a:rPr lang="en-GB" dirty="0"/>
              <a:t>Weather vs climate, land use change, local and global </a:t>
            </a:r>
            <a:br>
              <a:rPr lang="en-GB" dirty="0"/>
            </a:br>
            <a:r>
              <a:rPr lang="en-GB" dirty="0"/>
              <a:t>environmental impact</a:t>
            </a:r>
          </a:p>
          <a:p>
            <a:endParaRPr lang="en-GB" dirty="0"/>
          </a:p>
          <a:p>
            <a:endParaRPr lang="en-GB" dirty="0"/>
          </a:p>
          <a:p>
            <a:endParaRPr lang="en-GB" dirty="0"/>
          </a:p>
        </p:txBody>
      </p:sp>
      <p:sp>
        <p:nvSpPr>
          <p:cNvPr id="3" name="Rectangle 2">
            <a:extLst>
              <a:ext uri="{FF2B5EF4-FFF2-40B4-BE49-F238E27FC236}">
                <a16:creationId xmlns:a16="http://schemas.microsoft.com/office/drawing/2014/main" id="{B0BB7A02-8A27-07EE-B92C-D99D8A174698}"/>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37A57450-CBA0-A8D3-C1A3-8F5EC4960F2B}"/>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71C92628-F6FE-EC85-AC38-78D57958E15B}"/>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C6E37B7D-E6E5-7735-465D-2CB694FADF39}"/>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312795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CA3AA-B3F4-F3A1-0CF2-CB3074D62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F118D-6575-890B-F7F6-F46E49E9669C}"/>
              </a:ext>
            </a:extLst>
          </p:cNvPr>
          <p:cNvSpPr>
            <a:spLocks noGrp="1"/>
          </p:cNvSpPr>
          <p:nvPr>
            <p:ph type="title"/>
          </p:nvPr>
        </p:nvSpPr>
        <p:spPr>
          <a:xfrm>
            <a:off x="838200" y="217879"/>
            <a:ext cx="10515600" cy="926315"/>
          </a:xfrm>
        </p:spPr>
        <p:txBody>
          <a:bodyPr>
            <a:normAutofit/>
          </a:bodyPr>
          <a:lstStyle/>
          <a:p>
            <a:r>
              <a:rPr lang="en-GB" sz="4000" b="1" dirty="0"/>
              <a:t>Future Curriculum Changes</a:t>
            </a:r>
            <a:endParaRPr lang="en-GB" sz="3200" dirty="0"/>
          </a:p>
        </p:txBody>
      </p:sp>
      <p:sp>
        <p:nvSpPr>
          <p:cNvPr id="11" name="Content Placeholder 10">
            <a:extLst>
              <a:ext uri="{FF2B5EF4-FFF2-40B4-BE49-F238E27FC236}">
                <a16:creationId xmlns:a16="http://schemas.microsoft.com/office/drawing/2014/main" id="{ABA77BD8-23DC-F0F4-34E2-5C138376BDC3}"/>
              </a:ext>
            </a:extLst>
          </p:cNvPr>
          <p:cNvSpPr>
            <a:spLocks noGrp="1"/>
          </p:cNvSpPr>
          <p:nvPr>
            <p:ph idx="1"/>
          </p:nvPr>
        </p:nvSpPr>
        <p:spPr>
          <a:xfrm>
            <a:off x="903866" y="1144194"/>
            <a:ext cx="10780134" cy="5495927"/>
          </a:xfrm>
        </p:spPr>
        <p:txBody>
          <a:bodyPr>
            <a:normAutofit fontScale="92500"/>
          </a:bodyPr>
          <a:lstStyle/>
          <a:p>
            <a:pPr marL="0" indent="0">
              <a:buNone/>
            </a:pPr>
            <a:r>
              <a:rPr lang="en-GB" b="1" dirty="0"/>
              <a:t>Citizenship (new, compulsory from Year 1)</a:t>
            </a:r>
            <a:endParaRPr lang="en-GB" dirty="0"/>
          </a:p>
          <a:p>
            <a:r>
              <a:rPr lang="en-GB" dirty="0"/>
              <a:t>Biggest structural change for primary</a:t>
            </a:r>
          </a:p>
          <a:p>
            <a:r>
              <a:rPr lang="en-GB" dirty="0"/>
              <a:t>Climate gets a guaranteed curriculum slot from age 5 for the first time</a:t>
            </a:r>
          </a:p>
          <a:p>
            <a:r>
              <a:rPr lang="en-GB" dirty="0"/>
              <a:t>Framed around informed, active participation in society</a:t>
            </a:r>
          </a:p>
          <a:p>
            <a:r>
              <a:rPr lang="en-GB" dirty="0"/>
              <a:t>Why we recycle, community green spaces, understanding environmental news</a:t>
            </a:r>
          </a:p>
          <a:p>
            <a:pPr marL="0" indent="0">
              <a:buNone/>
            </a:pPr>
            <a:r>
              <a:rPr lang="en-GB" b="1" dirty="0"/>
              <a:t>Design and Technology</a:t>
            </a:r>
            <a:endParaRPr lang="en-GB" dirty="0"/>
          </a:p>
          <a:p>
            <a:r>
              <a:rPr lang="en-GB" dirty="0"/>
              <a:t>Sustainability embedded into material choices and design </a:t>
            </a:r>
            <a:br>
              <a:rPr lang="en-GB" dirty="0"/>
            </a:br>
            <a:r>
              <a:rPr lang="en-GB" dirty="0"/>
              <a:t>decisions</a:t>
            </a:r>
          </a:p>
          <a:p>
            <a:r>
              <a:rPr lang="en-GB" dirty="0"/>
              <a:t>Green economy and future careers angle introduced</a:t>
            </a:r>
          </a:p>
          <a:p>
            <a:r>
              <a:rPr lang="en-GB" dirty="0"/>
              <a:t>Sustainable packaging, food miles, designing with </a:t>
            </a:r>
            <a:br>
              <a:rPr lang="en-GB" dirty="0"/>
            </a:br>
            <a:r>
              <a:rPr lang="en-GB" dirty="0"/>
              <a:t>environmental impact in mind</a:t>
            </a:r>
          </a:p>
          <a:p>
            <a:endParaRPr lang="en-GB" dirty="0"/>
          </a:p>
          <a:p>
            <a:endParaRPr lang="en-GB" dirty="0"/>
          </a:p>
          <a:p>
            <a:endParaRPr lang="en-GB" dirty="0"/>
          </a:p>
        </p:txBody>
      </p:sp>
      <p:sp>
        <p:nvSpPr>
          <p:cNvPr id="3" name="Rectangle 2">
            <a:extLst>
              <a:ext uri="{FF2B5EF4-FFF2-40B4-BE49-F238E27FC236}">
                <a16:creationId xmlns:a16="http://schemas.microsoft.com/office/drawing/2014/main" id="{4C380392-4E38-0E36-3FE3-59069B7964F0}"/>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380539EE-9943-B283-68D0-D08B842F75DF}"/>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851E3DB7-A9D8-CB54-1CB6-E457D3AD02D2}"/>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441712E0-E995-F250-C046-90023353723A}"/>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400971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48D8-75E1-B19C-C73D-7131B6216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1EF1C-941E-CC09-1E0A-1D33648BE991}"/>
              </a:ext>
            </a:extLst>
          </p:cNvPr>
          <p:cNvSpPr>
            <a:spLocks noGrp="1"/>
          </p:cNvSpPr>
          <p:nvPr>
            <p:ph type="title"/>
          </p:nvPr>
        </p:nvSpPr>
        <p:spPr>
          <a:xfrm>
            <a:off x="838200" y="217879"/>
            <a:ext cx="10515600" cy="926315"/>
          </a:xfrm>
        </p:spPr>
        <p:txBody>
          <a:bodyPr>
            <a:normAutofit/>
          </a:bodyPr>
          <a:lstStyle/>
          <a:p>
            <a:r>
              <a:rPr lang="en-GB" sz="4000" b="1" dirty="0"/>
              <a:t>Future Curriculum Changes</a:t>
            </a:r>
            <a:endParaRPr lang="en-GB" sz="3200" dirty="0"/>
          </a:p>
        </p:txBody>
      </p:sp>
      <p:sp>
        <p:nvSpPr>
          <p:cNvPr id="11" name="Content Placeholder 10">
            <a:extLst>
              <a:ext uri="{FF2B5EF4-FFF2-40B4-BE49-F238E27FC236}">
                <a16:creationId xmlns:a16="http://schemas.microsoft.com/office/drawing/2014/main" id="{F98D8DDA-2C18-AEDC-6E23-8AFCCFDFB621}"/>
              </a:ext>
            </a:extLst>
          </p:cNvPr>
          <p:cNvSpPr>
            <a:spLocks noGrp="1"/>
          </p:cNvSpPr>
          <p:nvPr>
            <p:ph idx="1"/>
          </p:nvPr>
        </p:nvSpPr>
        <p:spPr>
          <a:xfrm>
            <a:off x="903866" y="1144194"/>
            <a:ext cx="10780134" cy="5495927"/>
          </a:xfrm>
        </p:spPr>
        <p:txBody>
          <a:bodyPr>
            <a:normAutofit/>
          </a:bodyPr>
          <a:lstStyle/>
          <a:p>
            <a:pPr marL="0" indent="0">
              <a:buNone/>
            </a:pPr>
            <a:r>
              <a:rPr lang="en-GB" b="1" dirty="0"/>
              <a:t>The Gaps</a:t>
            </a:r>
            <a:endParaRPr lang="en-GB" dirty="0"/>
          </a:p>
          <a:p>
            <a:r>
              <a:rPr lang="en-GB" dirty="0"/>
              <a:t>No statutory requirement across the whole curriculum</a:t>
            </a:r>
          </a:p>
          <a:p>
            <a:r>
              <a:rPr lang="en-GB" dirty="0"/>
              <a:t>English and maths largely untouched</a:t>
            </a:r>
          </a:p>
          <a:p>
            <a:r>
              <a:rPr lang="en-GB" dirty="0"/>
              <a:t>Climate justice and action-oriented approaches barely mentioned</a:t>
            </a:r>
          </a:p>
          <a:p>
            <a:r>
              <a:rPr lang="en-GB" dirty="0"/>
              <a:t>Risk of patchy delivery without strong CPD support for teachers</a:t>
            </a:r>
          </a:p>
          <a:p>
            <a:endParaRPr lang="en-GB" dirty="0"/>
          </a:p>
          <a:p>
            <a:endParaRPr lang="en-GB" dirty="0"/>
          </a:p>
          <a:p>
            <a:endParaRPr lang="en-GB" dirty="0"/>
          </a:p>
        </p:txBody>
      </p:sp>
      <p:sp>
        <p:nvSpPr>
          <p:cNvPr id="3" name="Rectangle 2">
            <a:extLst>
              <a:ext uri="{FF2B5EF4-FFF2-40B4-BE49-F238E27FC236}">
                <a16:creationId xmlns:a16="http://schemas.microsoft.com/office/drawing/2014/main" id="{F8A5486F-995D-5F61-E2D6-38DEB773DEDF}"/>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B8F0C9F4-2839-D44E-E14E-C3E2C39F57B1}"/>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EE14D666-00AD-64B3-A7FD-C5E8E14265EE}"/>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4C100DCE-2EB3-A113-F008-BDF93651DBF3}"/>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3357212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4D1E-94FE-01E5-8D3D-57A972231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87890-387D-785F-515D-7D61F3DC3382}"/>
              </a:ext>
            </a:extLst>
          </p:cNvPr>
          <p:cNvSpPr>
            <a:spLocks noGrp="1"/>
          </p:cNvSpPr>
          <p:nvPr>
            <p:ph type="title"/>
          </p:nvPr>
        </p:nvSpPr>
        <p:spPr>
          <a:xfrm>
            <a:off x="838200" y="217879"/>
            <a:ext cx="10515600" cy="926315"/>
          </a:xfrm>
        </p:spPr>
        <p:txBody>
          <a:bodyPr>
            <a:normAutofit/>
          </a:bodyPr>
          <a:lstStyle/>
          <a:p>
            <a:r>
              <a:rPr lang="en-GB" sz="4000" b="1" dirty="0"/>
              <a:t>Ethics, data and evaluation </a:t>
            </a:r>
            <a:r>
              <a:rPr lang="en-GB" sz="3200" dirty="0"/>
              <a:t> </a:t>
            </a:r>
          </a:p>
        </p:txBody>
      </p:sp>
      <p:sp>
        <p:nvSpPr>
          <p:cNvPr id="3" name="Rectangle 2">
            <a:extLst>
              <a:ext uri="{FF2B5EF4-FFF2-40B4-BE49-F238E27FC236}">
                <a16:creationId xmlns:a16="http://schemas.microsoft.com/office/drawing/2014/main" id="{C4E8CE91-D17B-233A-D25C-9476C962B0DB}"/>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9640A93D-CBAC-1DF6-E158-49801DF38F58}"/>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58BBAA3F-99A2-2914-60C8-33E690103942}"/>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453710DB-006D-01C9-7A96-E44EDC0C7E91}"/>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
        <p:nvSpPr>
          <p:cNvPr id="13" name="Rectangle 1">
            <a:extLst>
              <a:ext uri="{FF2B5EF4-FFF2-40B4-BE49-F238E27FC236}">
                <a16:creationId xmlns:a16="http://schemas.microsoft.com/office/drawing/2014/main" id="{4A0DD00D-ABA7-947E-27F0-BE625BBA75DB}"/>
              </a:ext>
            </a:extLst>
          </p:cNvPr>
          <p:cNvSpPr>
            <a:spLocks noGrp="1" noChangeArrowheads="1"/>
          </p:cNvSpPr>
          <p:nvPr>
            <p:ph idx="1"/>
          </p:nvPr>
        </p:nvSpPr>
        <p:spPr bwMode="auto">
          <a:xfrm>
            <a:off x="838200" y="1135777"/>
            <a:ext cx="8862826"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2200" b="0" i="0" u="none" strike="noStrike" cap="none" normalizeH="0" baseline="0" dirty="0">
                <a:ln>
                  <a:noFill/>
                </a:ln>
                <a:solidFill>
                  <a:schemeClr val="tx1"/>
                </a:solidFill>
                <a:effectLst/>
                <a:latin typeface="Arial" panose="020B0604020202020204" pitchFamily="34" charset="0"/>
              </a:rPr>
              <a:t>Full ethical approval through SHU's Research Ethics Committee before any data collection begins </a:t>
            </a: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chemeClr val="tx1"/>
                </a:solidFill>
                <a:effectLst/>
                <a:latin typeface="Arial" panose="020B0604020202020204" pitchFamily="34" charset="0"/>
              </a:rPr>
              <a:t>All delivery staff hold enhanced DBS checks; school and SHU safeguarding protocols followed throughout </a:t>
            </a: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chemeClr val="tx1"/>
                </a:solidFill>
                <a:effectLst/>
                <a:latin typeface="Arial" panose="020B0604020202020204" pitchFamily="34" charset="0"/>
              </a:rPr>
              <a:t>Informed consent from parents/carers; child assent obtained using age-appropriate information sheets </a:t>
            </a: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chemeClr val="tx1"/>
                </a:solidFill>
                <a:effectLst/>
                <a:latin typeface="Arial" panose="020B0604020202020204" pitchFamily="34" charset="0"/>
              </a:rPr>
              <a:t>Climate anxiety risk acknowledged: all activities are solution-focused and staff briefed on </a:t>
            </a:r>
            <a:r>
              <a:rPr kumimoji="0" lang="en-US" altLang="en-US" sz="2200" b="0" i="0" u="none" strike="noStrike" cap="none" normalizeH="0" baseline="0" dirty="0" err="1">
                <a:ln>
                  <a:noFill/>
                </a:ln>
                <a:solidFill>
                  <a:schemeClr val="tx1"/>
                </a:solidFill>
                <a:effectLst/>
                <a:latin typeface="Arial" panose="020B0604020202020204" pitchFamily="34" charset="0"/>
              </a:rPr>
              <a:t>recognising</a:t>
            </a:r>
            <a:r>
              <a:rPr kumimoji="0" lang="en-US" altLang="en-US" sz="2200" b="0" i="0" u="none" strike="noStrike" cap="none" normalizeH="0" baseline="0" dirty="0">
                <a:ln>
                  <a:noFill/>
                </a:ln>
                <a:solidFill>
                  <a:schemeClr val="tx1"/>
                </a:solidFill>
                <a:effectLst/>
                <a:latin typeface="Arial" panose="020B0604020202020204" pitchFamily="34" charset="0"/>
              </a:rPr>
              <a:t> distress with clear referral pathways </a:t>
            </a: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chemeClr val="tx1"/>
                </a:solidFill>
                <a:effectLst/>
                <a:latin typeface="Arial" panose="020B0604020202020204" pitchFamily="34" charset="0"/>
              </a:rPr>
              <a:t>Data </a:t>
            </a:r>
            <a:r>
              <a:rPr kumimoji="0" lang="en-US" altLang="en-US" sz="2200" b="0" i="0" u="none" strike="noStrike" cap="none" normalizeH="0" baseline="0" dirty="0" err="1">
                <a:ln>
                  <a:noFill/>
                </a:ln>
                <a:solidFill>
                  <a:schemeClr val="tx1"/>
                </a:solidFill>
                <a:effectLst/>
                <a:latin typeface="Arial" panose="020B0604020202020204" pitchFamily="34" charset="0"/>
              </a:rPr>
              <a:t>anonymised</a:t>
            </a:r>
            <a:r>
              <a:rPr kumimoji="0" lang="en-US" altLang="en-US" sz="2200" b="0" i="0" u="none" strike="noStrike" cap="none" normalizeH="0" baseline="0" dirty="0">
                <a:ln>
                  <a:noFill/>
                </a:ln>
                <a:solidFill>
                  <a:schemeClr val="tx1"/>
                </a:solidFill>
                <a:effectLst/>
                <a:latin typeface="Arial" panose="020B0604020202020204" pitchFamily="34" charset="0"/>
              </a:rPr>
              <a:t>, stored securely on SHU servers, accessible only to the research team </a:t>
            </a: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chemeClr val="tx1"/>
                </a:solidFill>
                <a:effectLst/>
                <a:latin typeface="Arial" panose="020B0604020202020204" pitchFamily="34" charset="0"/>
              </a:rPr>
              <a:t>No identifiable data published; all findings presented in aggregate </a:t>
            </a: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chemeClr val="tx1"/>
                </a:solidFill>
                <a:effectLst/>
                <a:latin typeface="Arial" panose="020B0604020202020204" pitchFamily="34" charset="0"/>
              </a:rPr>
              <a:t>Full GDPR compliance throughout </a:t>
            </a: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chemeClr val="tx1"/>
                </a:solidFill>
                <a:effectLst/>
                <a:latin typeface="Arial" panose="020B0604020202020204" pitchFamily="34" charset="0"/>
              </a:rPr>
              <a:t>Project assessed as low ethical risk but managed with robust safeguarding and governance frameworks </a:t>
            </a:r>
          </a:p>
        </p:txBody>
      </p:sp>
    </p:spTree>
    <p:extLst>
      <p:ext uri="{BB962C8B-B14F-4D97-AF65-F5344CB8AC3E}">
        <p14:creationId xmlns:p14="http://schemas.microsoft.com/office/powerpoint/2010/main" val="308593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18FCB-460A-EA83-60D5-1C1091714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43D0F-FFB2-6BA1-F747-BAE93F13FBA6}"/>
              </a:ext>
            </a:extLst>
          </p:cNvPr>
          <p:cNvSpPr>
            <a:spLocks noGrp="1"/>
          </p:cNvSpPr>
          <p:nvPr>
            <p:ph type="title"/>
          </p:nvPr>
        </p:nvSpPr>
        <p:spPr>
          <a:xfrm>
            <a:off x="965200" y="319479"/>
            <a:ext cx="10515600" cy="926315"/>
          </a:xfrm>
        </p:spPr>
        <p:txBody>
          <a:bodyPr>
            <a:normAutofit/>
          </a:bodyPr>
          <a:lstStyle/>
          <a:p>
            <a:r>
              <a:rPr lang="en-GB" sz="4000" b="1" dirty="0"/>
              <a:t>Ethics, data and evaluation </a:t>
            </a:r>
            <a:r>
              <a:rPr lang="en-GB" sz="3200" dirty="0"/>
              <a:t> </a:t>
            </a:r>
          </a:p>
        </p:txBody>
      </p:sp>
      <p:sp>
        <p:nvSpPr>
          <p:cNvPr id="3" name="Rectangle 2">
            <a:extLst>
              <a:ext uri="{FF2B5EF4-FFF2-40B4-BE49-F238E27FC236}">
                <a16:creationId xmlns:a16="http://schemas.microsoft.com/office/drawing/2014/main" id="{7856611D-8B1C-19F8-CE8B-27983E904DDE}"/>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2F240BF2-5FC8-A09E-0399-ECE6A38268A5}"/>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13E362D3-090F-9E0E-49FC-2BB1888452DE}"/>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4F0E689E-A2E8-A7B4-9E1B-8E601D2FB527}"/>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
        <p:nvSpPr>
          <p:cNvPr id="5" name="Rectangle 2">
            <a:extLst>
              <a:ext uri="{FF2B5EF4-FFF2-40B4-BE49-F238E27FC236}">
                <a16:creationId xmlns:a16="http://schemas.microsoft.com/office/drawing/2014/main" id="{4BC26528-3079-C15E-CC18-157E710DC701}"/>
              </a:ext>
            </a:extLst>
          </p:cNvPr>
          <p:cNvSpPr>
            <a:spLocks noGrp="1" noChangeArrowheads="1"/>
          </p:cNvSpPr>
          <p:nvPr>
            <p:ph idx="1"/>
          </p:nvPr>
        </p:nvSpPr>
        <p:spPr bwMode="auto">
          <a:xfrm>
            <a:off x="838200" y="1458944"/>
            <a:ext cx="90805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2400" b="1" i="0" u="none" strike="noStrike" cap="none" normalizeH="0" baseline="0" dirty="0">
                <a:ln>
                  <a:noFill/>
                </a:ln>
                <a:solidFill>
                  <a:schemeClr val="tx1"/>
                </a:solidFill>
                <a:effectLst/>
                <a:latin typeface="Arial" panose="020B0604020202020204" pitchFamily="34" charset="0"/>
              </a:rPr>
              <a:t>Pre and post surveys</a:t>
            </a:r>
            <a:r>
              <a:rPr kumimoji="0" lang="en-US" altLang="en-US" sz="2400" b="0" i="0" u="none" strike="noStrike" cap="none" normalizeH="0" baseline="0" dirty="0">
                <a:ln>
                  <a:noFill/>
                </a:ln>
                <a:solidFill>
                  <a:schemeClr val="tx1"/>
                </a:solidFill>
                <a:effectLst/>
                <a:latin typeface="Arial" panose="020B0604020202020204" pitchFamily="34" charset="0"/>
              </a:rPr>
              <a:t> using a validated tool:  Two Major Environmental Values scale (2-MEV) and some general questions (start and end of project)</a:t>
            </a:r>
            <a:endParaRPr lang="en-US" altLang="en-US" sz="2400" dirty="0">
              <a:latin typeface="Arial" panose="020B0604020202020204" pitchFamily="34" charset="0"/>
            </a:endParaRPr>
          </a:p>
          <a:p>
            <a:pPr eaLnBrk="0" fontAlgn="base" hangingPunct="0">
              <a:lnSpc>
                <a:spcPct val="100000"/>
              </a:lnSpc>
              <a:spcBef>
                <a:spcPct val="0"/>
              </a:spcBef>
              <a:spcAft>
                <a:spcPct val="0"/>
              </a:spcAft>
            </a:pPr>
            <a:r>
              <a:rPr kumimoji="0" lang="en-US" altLang="en-US" sz="2400" b="1" i="0" u="none" strike="noStrike" cap="none" normalizeH="0" baseline="0" dirty="0">
                <a:ln>
                  <a:noFill/>
                </a:ln>
                <a:solidFill>
                  <a:schemeClr val="tx1"/>
                </a:solidFill>
                <a:effectLst/>
                <a:latin typeface="Arial" panose="020B0604020202020204" pitchFamily="34" charset="0"/>
              </a:rPr>
              <a:t>Focus groups</a:t>
            </a:r>
            <a:r>
              <a:rPr kumimoji="0" lang="en-US" altLang="en-US" sz="2400" b="0" i="0" u="none" strike="noStrike" cap="none" normalizeH="0" baseline="0" dirty="0">
                <a:ln>
                  <a:noFill/>
                </a:ln>
                <a:solidFill>
                  <a:schemeClr val="tx1"/>
                </a:solidFill>
                <a:effectLst/>
                <a:latin typeface="Arial" panose="020B0604020202020204" pitchFamily="34" charset="0"/>
              </a:rPr>
              <a:t> with pupils, teachers and Green Estate staff </a:t>
            </a:r>
          </a:p>
          <a:p>
            <a:pPr eaLnBrk="0" fontAlgn="base" hangingPunct="0">
              <a:lnSpc>
                <a:spcPct val="100000"/>
              </a:lnSpc>
              <a:spcBef>
                <a:spcPct val="0"/>
              </a:spcBef>
              <a:spcAft>
                <a:spcPct val="0"/>
              </a:spcAft>
            </a:pPr>
            <a:r>
              <a:rPr kumimoji="0" lang="en-US" altLang="en-US" sz="2400" b="1" i="0" u="none" strike="noStrike" cap="none" normalizeH="0" baseline="0" dirty="0">
                <a:ln>
                  <a:noFill/>
                </a:ln>
                <a:solidFill>
                  <a:schemeClr val="tx1"/>
                </a:solidFill>
                <a:effectLst/>
                <a:latin typeface="Arial" panose="020B0604020202020204" pitchFamily="34" charset="0"/>
              </a:rPr>
              <a:t>Parent surveys</a:t>
            </a:r>
            <a:r>
              <a:rPr kumimoji="0" lang="en-US" altLang="en-US" sz="2400" b="0" i="0" u="none" strike="noStrike" cap="none" normalizeH="0" baseline="0" dirty="0">
                <a:ln>
                  <a:noFill/>
                </a:ln>
                <a:solidFill>
                  <a:schemeClr val="tx1"/>
                </a:solidFill>
                <a:effectLst/>
                <a:latin typeface="Arial" panose="020B0604020202020204" pitchFamily="34" charset="0"/>
              </a:rPr>
              <a:t> capturing wider family engagement and impact at celebration events </a:t>
            </a:r>
          </a:p>
          <a:p>
            <a:pPr eaLnBrk="0" fontAlgn="base" hangingPunct="0">
              <a:lnSpc>
                <a:spcPct val="100000"/>
              </a:lnSpc>
              <a:spcBef>
                <a:spcPct val="0"/>
              </a:spcBef>
              <a:spcAft>
                <a:spcPct val="0"/>
              </a:spcAft>
            </a:pPr>
            <a:r>
              <a:rPr kumimoji="0" lang="en-US" altLang="en-US" sz="2400" b="1" i="0" u="none" strike="noStrike" cap="none" normalizeH="0" baseline="0" dirty="0">
                <a:ln>
                  <a:noFill/>
                </a:ln>
                <a:solidFill>
                  <a:schemeClr val="tx1"/>
                </a:solidFill>
                <a:effectLst/>
                <a:latin typeface="Arial" panose="020B0604020202020204" pitchFamily="34" charset="0"/>
              </a:rPr>
              <a:t>Non-participant observations</a:t>
            </a:r>
            <a:r>
              <a:rPr kumimoji="0" lang="en-US" altLang="en-US" sz="2400" b="0" i="0" u="none" strike="noStrike" cap="none" normalizeH="0" baseline="0" dirty="0">
                <a:ln>
                  <a:noFill/>
                </a:ln>
                <a:solidFill>
                  <a:schemeClr val="tx1"/>
                </a:solidFill>
                <a:effectLst/>
                <a:latin typeface="Arial" panose="020B0604020202020204" pitchFamily="34" charset="0"/>
              </a:rPr>
              <a:t> of classroom and Green Estate-based activities </a:t>
            </a:r>
          </a:p>
          <a:p>
            <a:pPr eaLnBrk="0" fontAlgn="base" hangingPunct="0">
              <a:lnSpc>
                <a:spcPct val="100000"/>
              </a:lnSpc>
              <a:spcBef>
                <a:spcPct val="0"/>
              </a:spcBef>
              <a:spcAft>
                <a:spcPct val="0"/>
              </a:spcAft>
            </a:pPr>
            <a:r>
              <a:rPr kumimoji="0" lang="en-US" altLang="en-US" sz="2400" b="1" i="0" u="none" strike="noStrike" cap="none" normalizeH="0" baseline="0" dirty="0">
                <a:ln>
                  <a:noFill/>
                </a:ln>
                <a:solidFill>
                  <a:schemeClr val="tx1"/>
                </a:solidFill>
                <a:effectLst/>
                <a:latin typeface="Arial" panose="020B0604020202020204" pitchFamily="34" charset="0"/>
              </a:rPr>
              <a:t>Teacher reflections</a:t>
            </a:r>
            <a:r>
              <a:rPr kumimoji="0" lang="en-US" altLang="en-US" sz="2400" b="0" i="0" u="none" strike="noStrike" cap="none" normalizeH="0" baseline="0" dirty="0">
                <a:ln>
                  <a:noFill/>
                </a:ln>
                <a:solidFill>
                  <a:schemeClr val="tx1"/>
                </a:solidFill>
                <a:effectLst/>
                <a:latin typeface="Arial" panose="020B0604020202020204" pitchFamily="34" charset="0"/>
              </a:rPr>
              <a:t> gathered through CPD sessions </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All data feeds into a logic chain evaluation tracking inputs, activities, outputs and outcomes </a:t>
            </a:r>
          </a:p>
          <a:p>
            <a:pPr eaLnBrk="0" fontAlgn="base" hangingPunct="0">
              <a:lnSpc>
                <a:spcPct val="100000"/>
              </a:lnSpc>
              <a:spcBef>
                <a:spcPct val="0"/>
              </a:spcBef>
              <a:spcAft>
                <a:spcPct val="0"/>
              </a:spcAft>
            </a:pPr>
            <a:r>
              <a:rPr lang="en-US" altLang="en-US" sz="2400" b="1" dirty="0" err="1">
                <a:latin typeface="Arial" panose="020B0604020202020204" pitchFamily="34" charset="0"/>
              </a:rPr>
              <a:t>Indeemo</a:t>
            </a:r>
            <a:r>
              <a:rPr lang="en-US" altLang="en-US" sz="2400" dirty="0">
                <a:latin typeface="Arial" panose="020B0604020202020204" pitchFamily="34" charset="0"/>
              </a:rPr>
              <a:t> – data capture (shared with funder)</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1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C49C-FB5B-654F-8000-3D5B2360E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6E8DF-D4AB-78FD-BD8A-B943AAAD31E3}"/>
              </a:ext>
            </a:extLst>
          </p:cNvPr>
          <p:cNvSpPr>
            <a:spLocks noGrp="1"/>
          </p:cNvSpPr>
          <p:nvPr>
            <p:ph type="title"/>
          </p:nvPr>
        </p:nvSpPr>
        <p:spPr>
          <a:xfrm>
            <a:off x="1333694" y="2502685"/>
            <a:ext cx="10515600" cy="926315"/>
          </a:xfrm>
        </p:spPr>
        <p:txBody>
          <a:bodyPr>
            <a:normAutofit fontScale="90000"/>
          </a:bodyPr>
          <a:lstStyle/>
          <a:p>
            <a:r>
              <a:rPr lang="en-GB" sz="6600" b="1" dirty="0"/>
              <a:t>Reflections and discussions</a:t>
            </a:r>
            <a:br>
              <a:rPr lang="en-GB" sz="6600" b="1" dirty="0"/>
            </a:br>
            <a:br>
              <a:rPr lang="en-GB" sz="6600" b="1" dirty="0"/>
            </a:br>
            <a:r>
              <a:rPr lang="en-GB" sz="6600" i="1" dirty="0"/>
              <a:t>Thoughts so far...</a:t>
            </a:r>
            <a:endParaRPr lang="en-GB" sz="5400" i="1" dirty="0"/>
          </a:p>
        </p:txBody>
      </p:sp>
      <p:sp>
        <p:nvSpPr>
          <p:cNvPr id="3" name="Rectangle 2">
            <a:extLst>
              <a:ext uri="{FF2B5EF4-FFF2-40B4-BE49-F238E27FC236}">
                <a16:creationId xmlns:a16="http://schemas.microsoft.com/office/drawing/2014/main" id="{4164CF02-97A8-C428-E4C3-14BB6C117B9E}"/>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ED54F68F-DF7C-F363-C7D5-BAC8B33200A9}"/>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FD284737-DA20-18D6-DFDD-3278539621FB}"/>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ED8B444F-6690-B7D9-F9E6-BFB48557138A}"/>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997990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3B05-41E2-B703-FBAD-2FC23555428F}"/>
              </a:ext>
            </a:extLst>
          </p:cNvPr>
          <p:cNvSpPr>
            <a:spLocks noGrp="1"/>
          </p:cNvSpPr>
          <p:nvPr>
            <p:ph type="title"/>
          </p:nvPr>
        </p:nvSpPr>
        <p:spPr>
          <a:xfrm>
            <a:off x="1132840" y="494083"/>
            <a:ext cx="10515600" cy="1325563"/>
          </a:xfrm>
        </p:spPr>
        <p:txBody>
          <a:bodyPr>
            <a:normAutofit/>
          </a:bodyPr>
          <a:lstStyle/>
          <a:p>
            <a:r>
              <a:rPr lang="en-GB" sz="5900" b="1" dirty="0"/>
              <a:t>Lunch</a:t>
            </a:r>
            <a:r>
              <a:rPr lang="en-GB" sz="5900" dirty="0"/>
              <a:t> </a:t>
            </a:r>
          </a:p>
        </p:txBody>
      </p:sp>
      <p:pic>
        <p:nvPicPr>
          <p:cNvPr id="4" name="Picture 3" descr="A close-up of a logo&#10;&#10;Description automatically generated">
            <a:extLst>
              <a:ext uri="{FF2B5EF4-FFF2-40B4-BE49-F238E27FC236}">
                <a16:creationId xmlns:a16="http://schemas.microsoft.com/office/drawing/2014/main" id="{CE4C750A-CB73-4FC6-C1AD-AE8D3997A9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3780" y="5775495"/>
            <a:ext cx="2115856" cy="799244"/>
          </a:xfrm>
          <a:prstGeom prst="rect">
            <a:avLst/>
          </a:prstGeom>
        </p:spPr>
      </p:pic>
      <p:pic>
        <p:nvPicPr>
          <p:cNvPr id="5" name="Picture 4">
            <a:extLst>
              <a:ext uri="{FF2B5EF4-FFF2-40B4-BE49-F238E27FC236}">
                <a16:creationId xmlns:a16="http://schemas.microsoft.com/office/drawing/2014/main" id="{4D37E6B1-AE71-00F5-7CC1-41A13C541A1A}"/>
              </a:ext>
            </a:extLst>
          </p:cNvPr>
          <p:cNvPicPr>
            <a:picLocks noChangeAspect="1"/>
          </p:cNvPicPr>
          <p:nvPr/>
        </p:nvPicPr>
        <p:blipFill>
          <a:blip r:embed="rId4">
            <a:extLst>
              <a:ext uri="{28A0092B-C50C-407E-A947-70E740481C1C}">
                <a14:useLocalDpi xmlns:a14="http://schemas.microsoft.com/office/drawing/2010/main" val="0"/>
              </a:ext>
            </a:extLst>
          </a:blip>
          <a:srcRect l="19037" t="9333" r="17489" b="10074"/>
          <a:stretch>
            <a:fillRect/>
          </a:stretch>
        </p:blipFill>
        <p:spPr>
          <a:xfrm>
            <a:off x="7045636" y="4933297"/>
            <a:ext cx="1400214" cy="1777851"/>
          </a:xfrm>
          <a:prstGeom prst="rect">
            <a:avLst/>
          </a:prstGeom>
        </p:spPr>
      </p:pic>
      <p:pic>
        <p:nvPicPr>
          <p:cNvPr id="6" name="Picture 5" descr="About us - Green Estate">
            <a:extLst>
              <a:ext uri="{FF2B5EF4-FFF2-40B4-BE49-F238E27FC236}">
                <a16:creationId xmlns:a16="http://schemas.microsoft.com/office/drawing/2014/main" id="{BB21216E-315C-60CF-2F15-5E77F6B6BA36}"/>
              </a:ext>
            </a:extLst>
          </p:cNvPr>
          <p:cNvPicPr>
            <a:picLocks noChangeAspect="1"/>
          </p:cNvPicPr>
          <p:nvPr/>
        </p:nvPicPr>
        <p:blipFill>
          <a:blip r:embed="rId5"/>
          <a:stretch>
            <a:fillRect/>
          </a:stretch>
        </p:blipFill>
        <p:spPr>
          <a:xfrm>
            <a:off x="8445850" y="4863945"/>
            <a:ext cx="2524549" cy="837190"/>
          </a:xfrm>
          <a:prstGeom prst="rect">
            <a:avLst/>
          </a:prstGeom>
        </p:spPr>
      </p:pic>
      <p:pic>
        <p:nvPicPr>
          <p:cNvPr id="7" name="Picture 6" descr="Sheffield City Council - Wikipedia">
            <a:extLst>
              <a:ext uri="{FF2B5EF4-FFF2-40B4-BE49-F238E27FC236}">
                <a16:creationId xmlns:a16="http://schemas.microsoft.com/office/drawing/2014/main" id="{30F3FE8C-3257-136D-6E99-2848ED3354B0}"/>
              </a:ext>
            </a:extLst>
          </p:cNvPr>
          <p:cNvPicPr>
            <a:picLocks noChangeAspect="1"/>
          </p:cNvPicPr>
          <p:nvPr/>
        </p:nvPicPr>
        <p:blipFill>
          <a:blip r:embed="rId6"/>
          <a:stretch>
            <a:fillRect/>
          </a:stretch>
        </p:blipFill>
        <p:spPr>
          <a:xfrm>
            <a:off x="8707522" y="5822223"/>
            <a:ext cx="985660" cy="776700"/>
          </a:xfrm>
          <a:prstGeom prst="rect">
            <a:avLst/>
          </a:prstGeom>
        </p:spPr>
      </p:pic>
      <p:pic>
        <p:nvPicPr>
          <p:cNvPr id="8" name="Picture 7" descr="Let's Go Zero! | Henbury View First School">
            <a:extLst>
              <a:ext uri="{FF2B5EF4-FFF2-40B4-BE49-F238E27FC236}">
                <a16:creationId xmlns:a16="http://schemas.microsoft.com/office/drawing/2014/main" id="{DF7376E7-610C-833A-3BD8-AB517D87D28E}"/>
              </a:ext>
            </a:extLst>
          </p:cNvPr>
          <p:cNvPicPr>
            <a:picLocks noChangeAspect="1"/>
          </p:cNvPicPr>
          <p:nvPr/>
        </p:nvPicPr>
        <p:blipFill>
          <a:blip r:embed="rId7"/>
          <a:stretch>
            <a:fillRect/>
          </a:stretch>
        </p:blipFill>
        <p:spPr>
          <a:xfrm>
            <a:off x="10981672" y="5195499"/>
            <a:ext cx="879368" cy="505636"/>
          </a:xfrm>
          <a:prstGeom prst="rect">
            <a:avLst/>
          </a:prstGeom>
        </p:spPr>
      </p:pic>
      <p:sp>
        <p:nvSpPr>
          <p:cNvPr id="3" name="Rectangle 2">
            <a:extLst>
              <a:ext uri="{FF2B5EF4-FFF2-40B4-BE49-F238E27FC236}">
                <a16:creationId xmlns:a16="http://schemas.microsoft.com/office/drawing/2014/main" id="{413C6481-265A-28D7-4677-B31B5BB6026B}"/>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7CCC2B65-3C06-7140-F565-28944B613099}"/>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EB7B476A-8258-773C-D69A-95FC534FD529}"/>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3305182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5C2F2-4E6D-6F8B-3E3F-973586778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30895-C2C7-7FD3-2B4D-44C1E483CBB2}"/>
              </a:ext>
            </a:extLst>
          </p:cNvPr>
          <p:cNvSpPr>
            <a:spLocks noGrp="1"/>
          </p:cNvSpPr>
          <p:nvPr>
            <p:ph type="title"/>
          </p:nvPr>
        </p:nvSpPr>
        <p:spPr>
          <a:xfrm>
            <a:off x="931878" y="319479"/>
            <a:ext cx="10515600" cy="926315"/>
          </a:xfrm>
        </p:spPr>
        <p:txBody>
          <a:bodyPr>
            <a:normAutofit/>
          </a:bodyPr>
          <a:lstStyle/>
          <a:p>
            <a:r>
              <a:rPr lang="en-GB" sz="4000" b="1" dirty="0"/>
              <a:t>Delivery model for activities </a:t>
            </a:r>
            <a:endParaRPr lang="en-GB" sz="3200" dirty="0"/>
          </a:p>
        </p:txBody>
      </p:sp>
      <p:sp>
        <p:nvSpPr>
          <p:cNvPr id="11" name="Content Placeholder 10">
            <a:extLst>
              <a:ext uri="{FF2B5EF4-FFF2-40B4-BE49-F238E27FC236}">
                <a16:creationId xmlns:a16="http://schemas.microsoft.com/office/drawing/2014/main" id="{9ECC5B0E-CA40-3160-5280-969CC91C63F5}"/>
              </a:ext>
            </a:extLst>
          </p:cNvPr>
          <p:cNvSpPr>
            <a:spLocks noGrp="1"/>
          </p:cNvSpPr>
          <p:nvPr>
            <p:ph idx="1"/>
          </p:nvPr>
        </p:nvSpPr>
        <p:spPr>
          <a:xfrm>
            <a:off x="931878" y="1574800"/>
            <a:ext cx="10421922" cy="4602163"/>
          </a:xfrm>
        </p:spPr>
        <p:txBody>
          <a:bodyPr/>
          <a:lstStyle/>
          <a:p>
            <a:r>
              <a:rPr lang="en-GB" b="1" dirty="0"/>
              <a:t>2 delivery days at Green Estate </a:t>
            </a:r>
            <a:r>
              <a:rPr lang="en-GB" dirty="0"/>
              <a:t>– either loosely or directly linked to topics you are planning in school </a:t>
            </a:r>
          </a:p>
          <a:p>
            <a:endParaRPr lang="en-GB" dirty="0"/>
          </a:p>
          <a:p>
            <a:r>
              <a:rPr lang="en-GB" b="1" dirty="0"/>
              <a:t>At least 2 activities in school </a:t>
            </a:r>
            <a:r>
              <a:rPr lang="en-GB" dirty="0"/>
              <a:t>related to climate adaptation</a:t>
            </a:r>
          </a:p>
          <a:p>
            <a:endParaRPr lang="en-GB" dirty="0"/>
          </a:p>
          <a:p>
            <a:r>
              <a:rPr lang="en-GB" b="1" dirty="0"/>
              <a:t>A celebration event </a:t>
            </a:r>
            <a:r>
              <a:rPr lang="en-GB" dirty="0"/>
              <a:t>in school </a:t>
            </a:r>
          </a:p>
          <a:p>
            <a:endParaRPr lang="en-GB" dirty="0"/>
          </a:p>
          <a:p>
            <a:pPr marL="0" indent="0">
              <a:buNone/>
            </a:pPr>
            <a:r>
              <a:rPr lang="en-GB" i="1" dirty="0"/>
              <a:t>What would be useful to support this?</a:t>
            </a:r>
          </a:p>
        </p:txBody>
      </p:sp>
      <p:sp>
        <p:nvSpPr>
          <p:cNvPr id="3" name="Rectangle 2">
            <a:extLst>
              <a:ext uri="{FF2B5EF4-FFF2-40B4-BE49-F238E27FC236}">
                <a16:creationId xmlns:a16="http://schemas.microsoft.com/office/drawing/2014/main" id="{4CD993B1-B04A-A192-F258-52A8B5416459}"/>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7DBDF357-D1B0-B8D1-6CFB-5FC8EC1BF75F}"/>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C738A785-F569-F3E4-D6FE-42799B630A7E}"/>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36A789BF-27B9-64C6-652A-C2FF57A720C7}"/>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2378867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CB45-B62A-D0AA-46FF-84AA469CCD81}"/>
              </a:ext>
            </a:extLst>
          </p:cNvPr>
          <p:cNvSpPr>
            <a:spLocks noGrp="1"/>
          </p:cNvSpPr>
          <p:nvPr>
            <p:ph type="title"/>
          </p:nvPr>
        </p:nvSpPr>
        <p:spPr>
          <a:xfrm>
            <a:off x="1035580" y="365125"/>
            <a:ext cx="10318219" cy="1325563"/>
          </a:xfrm>
        </p:spPr>
        <p:txBody>
          <a:bodyPr>
            <a:normAutofit/>
          </a:bodyPr>
          <a:lstStyle/>
          <a:p>
            <a:r>
              <a:rPr lang="en-GB" sz="4800" b="1" dirty="0"/>
              <a:t>Housekeeping </a:t>
            </a:r>
          </a:p>
        </p:txBody>
      </p:sp>
      <p:pic>
        <p:nvPicPr>
          <p:cNvPr id="4" name="Content Placeholder 5" descr="A clock which shows time to be 10:10. A logo to show that time is tight.">
            <a:extLst>
              <a:ext uri="{FF2B5EF4-FFF2-40B4-BE49-F238E27FC236}">
                <a16:creationId xmlns:a16="http://schemas.microsoft.com/office/drawing/2014/main" id="{007381E0-B119-763A-B69E-1457D210EA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6314" y="2524049"/>
            <a:ext cx="1979612" cy="1981200"/>
          </a:xfrm>
          <a:prstGeom prst="rect">
            <a:avLst/>
          </a:prstGeom>
        </p:spPr>
      </p:pic>
      <p:pic>
        <p:nvPicPr>
          <p:cNvPr id="5" name="Picture 5" descr="It is a male and a female standing side by side. It is the restroom logo.">
            <a:extLst>
              <a:ext uri="{FF2B5EF4-FFF2-40B4-BE49-F238E27FC236}">
                <a16:creationId xmlns:a16="http://schemas.microsoft.com/office/drawing/2014/main" id="{674C33E5-14D1-C6B6-0C44-64B9256B4A9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35581" y="2524649"/>
            <a:ext cx="2561944"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 person is escaping through a door. It is the emergency exit logo.">
            <a:extLst>
              <a:ext uri="{FF2B5EF4-FFF2-40B4-BE49-F238E27FC236}">
                <a16:creationId xmlns:a16="http://schemas.microsoft.com/office/drawing/2014/main" id="{F6A12B37-3AFB-914D-A2B4-1C78B52845C5}"/>
              </a:ext>
            </a:extLst>
          </p:cNvPr>
          <p:cNvPicPr>
            <a:picLocks noChangeAspect="1"/>
          </p:cNvPicPr>
          <p:nvPr/>
        </p:nvPicPr>
        <p:blipFill>
          <a:blip r:embed="rId4" cstate="email">
            <a:grayscl/>
            <a:biLevel thresh="50000"/>
            <a:extLst>
              <a:ext uri="{28A0092B-C50C-407E-A947-70E740481C1C}">
                <a14:useLocalDpi xmlns:a14="http://schemas.microsoft.com/office/drawing/2010/main" val="0"/>
              </a:ext>
            </a:extLst>
          </a:blip>
          <a:srcRect/>
          <a:stretch>
            <a:fillRect/>
          </a:stretch>
        </p:blipFill>
        <p:spPr bwMode="auto">
          <a:xfrm>
            <a:off x="4380320" y="2501763"/>
            <a:ext cx="1980000"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erson is drinking water in the water fountain. It shows you are allowed to drink water.">
            <a:extLst>
              <a:ext uri="{FF2B5EF4-FFF2-40B4-BE49-F238E27FC236}">
                <a16:creationId xmlns:a16="http://schemas.microsoft.com/office/drawing/2014/main" id="{477CF5E0-896B-EDCF-8142-687DEB3E48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3115" y="2507903"/>
            <a:ext cx="1630404" cy="1980000"/>
          </a:xfrm>
          <a:prstGeom prst="rect">
            <a:avLst/>
          </a:prstGeom>
        </p:spPr>
      </p:pic>
      <p:sp>
        <p:nvSpPr>
          <p:cNvPr id="8" name="Rectangle 7">
            <a:extLst>
              <a:ext uri="{FF2B5EF4-FFF2-40B4-BE49-F238E27FC236}">
                <a16:creationId xmlns:a16="http://schemas.microsoft.com/office/drawing/2014/main" id="{28CB4EE9-8035-0C94-BF21-2B3B0D75723F}"/>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88DC91F9-0E5E-AA8D-29FE-4BA75397A762}"/>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82397D36-AAB8-5C75-D807-5002C96B7BAE}"/>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635180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02378-1C11-61A0-01DF-73BFBD5B0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9DB9B-D8A1-CB08-0AB5-B2366789DE24}"/>
              </a:ext>
            </a:extLst>
          </p:cNvPr>
          <p:cNvSpPr>
            <a:spLocks noGrp="1"/>
          </p:cNvSpPr>
          <p:nvPr>
            <p:ph type="title"/>
          </p:nvPr>
        </p:nvSpPr>
        <p:spPr>
          <a:xfrm>
            <a:off x="1676400" y="2408385"/>
            <a:ext cx="10515600" cy="926315"/>
          </a:xfrm>
        </p:spPr>
        <p:txBody>
          <a:bodyPr>
            <a:normAutofit/>
          </a:bodyPr>
          <a:lstStyle/>
          <a:p>
            <a:r>
              <a:rPr lang="en-GB" sz="5900" b="1" dirty="0"/>
              <a:t>School action planning</a:t>
            </a:r>
            <a:endParaRPr lang="en-GB" sz="5900" dirty="0"/>
          </a:p>
        </p:txBody>
      </p:sp>
      <p:sp>
        <p:nvSpPr>
          <p:cNvPr id="3" name="Rectangle 2">
            <a:extLst>
              <a:ext uri="{FF2B5EF4-FFF2-40B4-BE49-F238E27FC236}">
                <a16:creationId xmlns:a16="http://schemas.microsoft.com/office/drawing/2014/main" id="{7383835E-E87E-288F-F5F3-6BE1D0A6F247}"/>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D9777FAF-93AA-4BB6-69AC-31169E93C03B}"/>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0B310785-F40C-F342-9F45-BFD49D6C19AE}"/>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93D1543B-12ED-B83F-5734-42330B8C299E}"/>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2144883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AF815-2998-1859-B683-FF59C112D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3AD2D-EC8C-21D9-8911-093847C901D8}"/>
              </a:ext>
            </a:extLst>
          </p:cNvPr>
          <p:cNvSpPr>
            <a:spLocks noGrp="1"/>
          </p:cNvSpPr>
          <p:nvPr>
            <p:ph type="title"/>
          </p:nvPr>
        </p:nvSpPr>
        <p:spPr>
          <a:xfrm>
            <a:off x="2057400" y="2502685"/>
            <a:ext cx="10515600" cy="926315"/>
          </a:xfrm>
        </p:spPr>
        <p:txBody>
          <a:bodyPr>
            <a:normAutofit/>
          </a:bodyPr>
          <a:lstStyle/>
          <a:p>
            <a:r>
              <a:rPr lang="en-GB" sz="5900" b="1" dirty="0"/>
              <a:t>Sharing and feedback</a:t>
            </a:r>
            <a:endParaRPr lang="en-GB" sz="5900" dirty="0"/>
          </a:p>
        </p:txBody>
      </p:sp>
      <p:sp>
        <p:nvSpPr>
          <p:cNvPr id="3" name="Rectangle 2">
            <a:extLst>
              <a:ext uri="{FF2B5EF4-FFF2-40B4-BE49-F238E27FC236}">
                <a16:creationId xmlns:a16="http://schemas.microsoft.com/office/drawing/2014/main" id="{BD07541E-1280-7A2D-2F3F-12FD261C1D54}"/>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78AA331F-3661-3F25-138F-7B3D4C27606B}"/>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4D7CF23C-A413-1C67-E84E-41740692F919}"/>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BF59D8EA-D742-4CF3-DCA4-4E595F85F659}"/>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3643427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7248E-A4AF-E74D-C334-3FA386903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DA3D8-AFEB-1B9A-505B-256EA8458729}"/>
              </a:ext>
            </a:extLst>
          </p:cNvPr>
          <p:cNvSpPr>
            <a:spLocks noGrp="1"/>
          </p:cNvSpPr>
          <p:nvPr>
            <p:ph type="title"/>
          </p:nvPr>
        </p:nvSpPr>
        <p:spPr>
          <a:xfrm>
            <a:off x="1143000" y="807159"/>
            <a:ext cx="10515600" cy="3886761"/>
          </a:xfrm>
        </p:spPr>
        <p:txBody>
          <a:bodyPr>
            <a:normAutofit/>
          </a:bodyPr>
          <a:lstStyle/>
          <a:p>
            <a:r>
              <a:rPr lang="en-GB" sz="6000" b="1" dirty="0"/>
              <a:t>Barriers and enablers</a:t>
            </a:r>
            <a:br>
              <a:rPr lang="en-GB" sz="6000" b="1" dirty="0"/>
            </a:br>
            <a:r>
              <a:rPr lang="en-GB" sz="6000" b="1" dirty="0"/>
              <a:t>Commitments and next steps </a:t>
            </a:r>
            <a:endParaRPr lang="en-GB" sz="4800" dirty="0"/>
          </a:p>
        </p:txBody>
      </p:sp>
      <p:sp>
        <p:nvSpPr>
          <p:cNvPr id="3" name="Rectangle 2">
            <a:extLst>
              <a:ext uri="{FF2B5EF4-FFF2-40B4-BE49-F238E27FC236}">
                <a16:creationId xmlns:a16="http://schemas.microsoft.com/office/drawing/2014/main" id="{43A638D1-ED0B-6760-F617-EE0D7D957104}"/>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ACF0BD61-639C-F69F-B482-E0D19943F11C}"/>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26A92DA4-DDAB-083E-CEB2-9CB6B9A63734}"/>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6554DA87-D9E9-F167-3204-FF019D18688B}"/>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3697706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49B29-2F32-45BC-5DE1-E382E66ACC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EE994-82DE-12A4-3181-60B257CF7B7D}"/>
              </a:ext>
            </a:extLst>
          </p:cNvPr>
          <p:cNvSpPr>
            <a:spLocks noGrp="1"/>
          </p:cNvSpPr>
          <p:nvPr>
            <p:ph type="title"/>
          </p:nvPr>
        </p:nvSpPr>
        <p:spPr/>
        <p:txBody>
          <a:bodyPr>
            <a:normAutofit/>
          </a:bodyPr>
          <a:lstStyle/>
          <a:p>
            <a:r>
              <a:rPr lang="en-GB" sz="6000" b="1" dirty="0"/>
              <a:t>Next Steps</a:t>
            </a:r>
            <a:endParaRPr lang="en-GB" sz="4800" dirty="0"/>
          </a:p>
        </p:txBody>
      </p:sp>
      <p:sp>
        <p:nvSpPr>
          <p:cNvPr id="4" name="Content Placeholder 3">
            <a:extLst>
              <a:ext uri="{FF2B5EF4-FFF2-40B4-BE49-F238E27FC236}">
                <a16:creationId xmlns:a16="http://schemas.microsoft.com/office/drawing/2014/main" id="{74CF3907-519D-74B0-8D0C-B47D346D4B4B}"/>
              </a:ext>
            </a:extLst>
          </p:cNvPr>
          <p:cNvSpPr>
            <a:spLocks noGrp="1"/>
          </p:cNvSpPr>
          <p:nvPr>
            <p:ph idx="1"/>
          </p:nvPr>
        </p:nvSpPr>
        <p:spPr/>
        <p:txBody>
          <a:bodyPr/>
          <a:lstStyle/>
          <a:p>
            <a:r>
              <a:rPr lang="en-GB" dirty="0"/>
              <a:t>Distribute parent consent form (and collect in)</a:t>
            </a:r>
          </a:p>
          <a:p>
            <a:r>
              <a:rPr lang="en-GB" dirty="0"/>
              <a:t>Then, complete the pre-survey with pupils </a:t>
            </a:r>
          </a:p>
          <a:p>
            <a:pPr lvl="1"/>
            <a:r>
              <a:rPr lang="en-GB" dirty="0"/>
              <a:t>We can visit to complete these in school or do via Teams</a:t>
            </a:r>
          </a:p>
          <a:p>
            <a:r>
              <a:rPr lang="en-GB" dirty="0"/>
              <a:t>Confirm dates with Green Estate visits back in school</a:t>
            </a:r>
          </a:p>
          <a:p>
            <a:r>
              <a:rPr lang="en-GB" dirty="0"/>
              <a:t>Consider your themes and topic further with ideas for </a:t>
            </a:r>
            <a:br>
              <a:rPr lang="en-GB" dirty="0"/>
            </a:br>
            <a:r>
              <a:rPr lang="en-GB" dirty="0"/>
              <a:t>the next CPD session</a:t>
            </a:r>
          </a:p>
          <a:p>
            <a:pPr lvl="1"/>
            <a:r>
              <a:rPr lang="en-GB" dirty="0"/>
              <a:t>20 May 9am-3.30pm</a:t>
            </a:r>
          </a:p>
          <a:p>
            <a:r>
              <a:rPr lang="en-GB" dirty="0"/>
              <a:t>Look out for an email with further information</a:t>
            </a:r>
          </a:p>
          <a:p>
            <a:r>
              <a:rPr lang="en-GB" dirty="0"/>
              <a:t>Anything else?</a:t>
            </a:r>
          </a:p>
        </p:txBody>
      </p:sp>
      <p:sp>
        <p:nvSpPr>
          <p:cNvPr id="3" name="Rectangle 2">
            <a:extLst>
              <a:ext uri="{FF2B5EF4-FFF2-40B4-BE49-F238E27FC236}">
                <a16:creationId xmlns:a16="http://schemas.microsoft.com/office/drawing/2014/main" id="{1D508D04-F6E8-D899-5BE5-0737C79814C5}"/>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B0F6A27E-653C-1822-3438-D2FDA5D19E41}"/>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2FA7FA09-F793-3FEC-DD1D-E3384F61A0EA}"/>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1972082B-914F-F498-D1E3-74D864D807F4}"/>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3288105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1E92-3DAC-EB4E-3FB9-A8F4DE1462C5}"/>
              </a:ext>
            </a:extLst>
          </p:cNvPr>
          <p:cNvSpPr>
            <a:spLocks noGrp="1"/>
          </p:cNvSpPr>
          <p:nvPr>
            <p:ph type="title"/>
          </p:nvPr>
        </p:nvSpPr>
        <p:spPr>
          <a:xfrm>
            <a:off x="839972" y="365125"/>
            <a:ext cx="10513828" cy="1325563"/>
          </a:xfrm>
        </p:spPr>
        <p:txBody>
          <a:bodyPr/>
          <a:lstStyle/>
          <a:p>
            <a:r>
              <a:rPr lang="en-GB" b="1" dirty="0"/>
              <a:t>Sustainable Schools South Yorkshire</a:t>
            </a:r>
          </a:p>
        </p:txBody>
      </p:sp>
      <p:sp>
        <p:nvSpPr>
          <p:cNvPr id="3" name="Content Placeholder 2">
            <a:extLst>
              <a:ext uri="{FF2B5EF4-FFF2-40B4-BE49-F238E27FC236}">
                <a16:creationId xmlns:a16="http://schemas.microsoft.com/office/drawing/2014/main" id="{1D2F5EAE-92AE-A457-1149-DEAD94B8B372}"/>
              </a:ext>
            </a:extLst>
          </p:cNvPr>
          <p:cNvSpPr>
            <a:spLocks noGrp="1"/>
          </p:cNvSpPr>
          <p:nvPr>
            <p:ph idx="1"/>
          </p:nvPr>
        </p:nvSpPr>
        <p:spPr>
          <a:xfrm>
            <a:off x="965791" y="1609112"/>
            <a:ext cx="10386237" cy="4766288"/>
          </a:xfrm>
        </p:spPr>
        <p:txBody>
          <a:bodyPr>
            <a:normAutofit/>
          </a:bodyPr>
          <a:lstStyle/>
          <a:p>
            <a:r>
              <a:rPr lang="en-GB" dirty="0"/>
              <a:t>Website and blogs</a:t>
            </a:r>
          </a:p>
          <a:p>
            <a:r>
              <a:rPr lang="en-GB" dirty="0"/>
              <a:t>Termly meetings – face to face</a:t>
            </a:r>
          </a:p>
          <a:p>
            <a:r>
              <a:rPr lang="en-GB" dirty="0"/>
              <a:t>Monthly eBulletins </a:t>
            </a:r>
          </a:p>
          <a:p>
            <a:r>
              <a:rPr lang="en-GB" dirty="0"/>
              <a:t>Opportunities to engage in </a:t>
            </a:r>
            <a:br>
              <a:rPr lang="en-GB" dirty="0"/>
            </a:br>
            <a:r>
              <a:rPr lang="en-GB" dirty="0"/>
              <a:t>research and knowledge </a:t>
            </a:r>
            <a:br>
              <a:rPr lang="en-GB" dirty="0"/>
            </a:br>
            <a:r>
              <a:rPr lang="en-GB" dirty="0"/>
              <a:t>exchange projects </a:t>
            </a:r>
          </a:p>
          <a:p>
            <a:r>
              <a:rPr lang="en-GB" b="1" u="sng" dirty="0"/>
              <a:t>research.shu.ac.uk/sustainability</a:t>
            </a:r>
          </a:p>
          <a:p>
            <a:endParaRPr lang="en-GB" dirty="0">
              <a:hlinkClick r:id="" action="ppaction://noaction"/>
            </a:endParaRPr>
          </a:p>
          <a:p>
            <a:r>
              <a:rPr lang="en-GB" dirty="0">
                <a:hlinkClick r:id="" action="ppaction://noaction"/>
              </a:rPr>
              <a:t>Sustainable Schools </a:t>
            </a:r>
            <a:br>
              <a:rPr lang="en-GB" dirty="0">
                <a:hlinkClick r:id="" action="ppaction://noaction"/>
              </a:rPr>
            </a:br>
            <a:r>
              <a:rPr lang="en-GB" dirty="0">
                <a:hlinkClick r:id="" action="ppaction://noaction"/>
              </a:rPr>
              <a:t>South Yorkshire Mailing list</a:t>
            </a:r>
            <a:endParaRPr lang="en-GB" dirty="0"/>
          </a:p>
        </p:txBody>
      </p:sp>
      <p:pic>
        <p:nvPicPr>
          <p:cNvPr id="5" name="Picture 2">
            <a:extLst>
              <a:ext uri="{FF2B5EF4-FFF2-40B4-BE49-F238E27FC236}">
                <a16:creationId xmlns:a16="http://schemas.microsoft.com/office/drawing/2014/main" id="{214E68D5-AA2F-E6FB-2F2E-B94164C8EB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0153" y="2070158"/>
            <a:ext cx="4361905" cy="347244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A logo with text and images&#10;&#10;Description automatically generated with medium confidence">
            <a:extLst>
              <a:ext uri="{FF2B5EF4-FFF2-40B4-BE49-F238E27FC236}">
                <a16:creationId xmlns:a16="http://schemas.microsoft.com/office/drawing/2014/main" id="{487A55AB-5E15-3792-288F-55105B7694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74709" y="365126"/>
            <a:ext cx="2052905" cy="1081710"/>
          </a:xfrm>
          <a:prstGeom prst="rect">
            <a:avLst/>
          </a:prstGeom>
        </p:spPr>
      </p:pic>
      <p:sp>
        <p:nvSpPr>
          <p:cNvPr id="4" name="Rectangle 3">
            <a:extLst>
              <a:ext uri="{FF2B5EF4-FFF2-40B4-BE49-F238E27FC236}">
                <a16:creationId xmlns:a16="http://schemas.microsoft.com/office/drawing/2014/main" id="{EE591359-9D16-6AD7-291C-4988C2E489F0}"/>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6" name="Rectangle 5">
            <a:extLst>
              <a:ext uri="{FF2B5EF4-FFF2-40B4-BE49-F238E27FC236}">
                <a16:creationId xmlns:a16="http://schemas.microsoft.com/office/drawing/2014/main" id="{CD455F0A-DAD1-EBD9-0A83-A8E96AF35436}"/>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8" name="Rectangle 7">
            <a:extLst>
              <a:ext uri="{FF2B5EF4-FFF2-40B4-BE49-F238E27FC236}">
                <a16:creationId xmlns:a16="http://schemas.microsoft.com/office/drawing/2014/main" id="{304C3C22-C5AD-B73D-E897-0ADB82B3836B}"/>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2720789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FBE4-87D5-DFA3-06D0-5EF328FC78CF}"/>
              </a:ext>
            </a:extLst>
          </p:cNvPr>
          <p:cNvSpPr>
            <a:spLocks noGrp="1"/>
          </p:cNvSpPr>
          <p:nvPr>
            <p:ph type="title"/>
          </p:nvPr>
        </p:nvSpPr>
        <p:spPr>
          <a:xfrm>
            <a:off x="936123" y="165100"/>
            <a:ext cx="10515600" cy="1325563"/>
          </a:xfrm>
        </p:spPr>
        <p:txBody>
          <a:bodyPr/>
          <a:lstStyle/>
          <a:p>
            <a:r>
              <a:rPr lang="en-GB" b="1"/>
              <a:t>Carbon Literacy </a:t>
            </a:r>
          </a:p>
        </p:txBody>
      </p:sp>
      <p:pic>
        <p:nvPicPr>
          <p:cNvPr id="5" name="Picture 4">
            <a:extLst>
              <a:ext uri="{FF2B5EF4-FFF2-40B4-BE49-F238E27FC236}">
                <a16:creationId xmlns:a16="http://schemas.microsoft.com/office/drawing/2014/main" id="{63E15949-4912-E591-9E23-B2248EB3A5B6}"/>
              </a:ext>
            </a:extLst>
          </p:cNvPr>
          <p:cNvPicPr>
            <a:picLocks noChangeAspect="1"/>
          </p:cNvPicPr>
          <p:nvPr/>
        </p:nvPicPr>
        <p:blipFill>
          <a:blip r:embed="rId2"/>
          <a:stretch>
            <a:fillRect/>
          </a:stretch>
        </p:blipFill>
        <p:spPr>
          <a:xfrm>
            <a:off x="5296486" y="5016499"/>
            <a:ext cx="1794875" cy="1794875"/>
          </a:xfrm>
          <a:prstGeom prst="rect">
            <a:avLst/>
          </a:prstGeom>
        </p:spPr>
      </p:pic>
      <p:pic>
        <p:nvPicPr>
          <p:cNvPr id="7" name="Picture 6">
            <a:extLst>
              <a:ext uri="{FF2B5EF4-FFF2-40B4-BE49-F238E27FC236}">
                <a16:creationId xmlns:a16="http://schemas.microsoft.com/office/drawing/2014/main" id="{D1BB58B6-123D-4F53-DBEB-96418DEECBAE}"/>
              </a:ext>
            </a:extLst>
          </p:cNvPr>
          <p:cNvPicPr>
            <a:picLocks noChangeAspect="1"/>
          </p:cNvPicPr>
          <p:nvPr/>
        </p:nvPicPr>
        <p:blipFill>
          <a:blip r:embed="rId3"/>
          <a:stretch>
            <a:fillRect/>
          </a:stretch>
        </p:blipFill>
        <p:spPr>
          <a:xfrm>
            <a:off x="7344793" y="270080"/>
            <a:ext cx="4640831" cy="6541294"/>
          </a:xfrm>
          <a:prstGeom prst="rect">
            <a:avLst/>
          </a:prstGeom>
        </p:spPr>
      </p:pic>
      <p:sp>
        <p:nvSpPr>
          <p:cNvPr id="8" name="Rectangle 1">
            <a:extLst>
              <a:ext uri="{FF2B5EF4-FFF2-40B4-BE49-F238E27FC236}">
                <a16:creationId xmlns:a16="http://schemas.microsoft.com/office/drawing/2014/main" id="{040DC1BE-64D5-21F3-AB7D-860365B1A4C9}"/>
              </a:ext>
            </a:extLst>
          </p:cNvPr>
          <p:cNvSpPr>
            <a:spLocks noGrp="1" noChangeArrowheads="1"/>
          </p:cNvSpPr>
          <p:nvPr>
            <p:ph idx="1"/>
          </p:nvPr>
        </p:nvSpPr>
        <p:spPr bwMode="auto">
          <a:xfrm>
            <a:off x="838200" y="1186236"/>
            <a:ext cx="62865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2500" b="0" i="0" u="none" strike="noStrike" cap="none" normalizeH="0" baseline="0" dirty="0">
                <a:ln>
                  <a:noFill/>
                </a:ln>
                <a:solidFill>
                  <a:schemeClr val="tx1"/>
                </a:solidFill>
                <a:effectLst/>
                <a:latin typeface="Arial" panose="020B0604020202020204" pitchFamily="34" charset="0"/>
              </a:rPr>
              <a:t>A </a:t>
            </a:r>
            <a:r>
              <a:rPr kumimoji="0" lang="en-US" altLang="en-US" sz="2500" b="1" i="0" u="none" strike="noStrike" cap="none" normalizeH="0" baseline="0" dirty="0">
                <a:ln>
                  <a:noFill/>
                </a:ln>
                <a:solidFill>
                  <a:schemeClr val="tx1"/>
                </a:solidFill>
                <a:effectLst/>
                <a:latin typeface="Arial" panose="020B0604020202020204" pitchFamily="34" charset="0"/>
              </a:rPr>
              <a:t>full-day accredited training</a:t>
            </a:r>
            <a:r>
              <a:rPr kumimoji="0" lang="en-US" altLang="en-US" sz="2500" b="0" i="0" u="none" strike="noStrike" cap="none" normalizeH="0" baseline="0" dirty="0">
                <a:ln>
                  <a:noFill/>
                </a:ln>
                <a:solidFill>
                  <a:schemeClr val="tx1"/>
                </a:solidFill>
                <a:effectLst/>
                <a:latin typeface="Arial" panose="020B0604020202020204" pitchFamily="34" charset="0"/>
              </a:rPr>
              <a:t> helping school staff understand climate change and take action</a:t>
            </a:r>
          </a:p>
          <a:p>
            <a:pPr eaLnBrk="0" fontAlgn="base" hangingPunct="0">
              <a:lnSpc>
                <a:spcPct val="100000"/>
              </a:lnSpc>
              <a:spcBef>
                <a:spcPct val="0"/>
              </a:spcBef>
              <a:spcAft>
                <a:spcPct val="0"/>
              </a:spcAft>
            </a:pPr>
            <a:r>
              <a:rPr kumimoji="0" lang="en-US" altLang="en-US" sz="2500" b="0" i="0" u="none" strike="noStrike" cap="none" normalizeH="0" baseline="0" dirty="0">
                <a:ln>
                  <a:noFill/>
                </a:ln>
                <a:solidFill>
                  <a:schemeClr val="tx1"/>
                </a:solidFill>
                <a:effectLst/>
                <a:latin typeface="Arial" panose="020B0604020202020204" pitchFamily="34" charset="0"/>
              </a:rPr>
              <a:t>Builds </a:t>
            </a:r>
            <a:r>
              <a:rPr kumimoji="0" lang="en-US" altLang="en-US" sz="2500" b="1" i="0" u="none" strike="noStrike" cap="none" normalizeH="0" baseline="0" dirty="0">
                <a:ln>
                  <a:noFill/>
                </a:ln>
                <a:solidFill>
                  <a:schemeClr val="tx1"/>
                </a:solidFill>
                <a:effectLst/>
                <a:latin typeface="Arial" panose="020B0604020202020204" pitchFamily="34" charset="0"/>
              </a:rPr>
              <a:t>knowledge, confidence, and practical strategies</a:t>
            </a:r>
            <a:r>
              <a:rPr kumimoji="0" lang="en-US" altLang="en-US" sz="2500" b="0" i="0" u="none" strike="noStrike" cap="none" normalizeH="0" baseline="0" dirty="0">
                <a:ln>
                  <a:noFill/>
                </a:ln>
                <a:solidFill>
                  <a:schemeClr val="tx1"/>
                </a:solidFill>
                <a:effectLst/>
                <a:latin typeface="Arial" panose="020B0604020202020204" pitchFamily="34" charset="0"/>
              </a:rPr>
              <a:t> to reduce carbon in schools and personal practice </a:t>
            </a:r>
          </a:p>
          <a:p>
            <a:pPr eaLnBrk="0" fontAlgn="base" hangingPunct="0">
              <a:lnSpc>
                <a:spcPct val="100000"/>
              </a:lnSpc>
              <a:spcBef>
                <a:spcPct val="0"/>
              </a:spcBef>
              <a:spcAft>
                <a:spcPct val="0"/>
              </a:spcAft>
            </a:pPr>
            <a:r>
              <a:rPr kumimoji="0" lang="en-US" altLang="en-US" sz="2500" b="0" i="0" u="none" strike="noStrike" cap="none" normalizeH="0" baseline="0" dirty="0">
                <a:ln>
                  <a:noFill/>
                </a:ln>
                <a:solidFill>
                  <a:schemeClr val="tx1"/>
                </a:solidFill>
                <a:effectLst/>
                <a:latin typeface="Arial" panose="020B0604020202020204" pitchFamily="34" charset="0"/>
              </a:rPr>
              <a:t>Leads to </a:t>
            </a:r>
            <a:r>
              <a:rPr kumimoji="0" lang="en-US" altLang="en-US" sz="2500" b="1" i="0" u="none" strike="noStrike" cap="none" normalizeH="0" baseline="0" dirty="0">
                <a:ln>
                  <a:noFill/>
                </a:ln>
                <a:solidFill>
                  <a:schemeClr val="tx1"/>
                </a:solidFill>
                <a:effectLst/>
                <a:latin typeface="Arial" panose="020B0604020202020204" pitchFamily="34" charset="0"/>
              </a:rPr>
              <a:t>Carbon Literacy certification</a:t>
            </a:r>
            <a:r>
              <a:rPr kumimoji="0" lang="en-US" altLang="en-US" sz="2500" b="0" i="0" u="none" strike="noStrike" cap="none" normalizeH="0" baseline="0" dirty="0">
                <a:ln>
                  <a:noFill/>
                </a:ln>
                <a:solidFill>
                  <a:schemeClr val="tx1"/>
                </a:solidFill>
                <a:effectLst/>
                <a:latin typeface="Arial" panose="020B0604020202020204" pitchFamily="34" charset="0"/>
              </a:rPr>
              <a:t>, including commitments to individual and collective action</a:t>
            </a:r>
          </a:p>
          <a:p>
            <a:pPr eaLnBrk="0" fontAlgn="base" hangingPunct="0">
              <a:lnSpc>
                <a:spcPct val="100000"/>
              </a:lnSpc>
              <a:spcBef>
                <a:spcPct val="0"/>
              </a:spcBef>
              <a:spcAft>
                <a:spcPct val="0"/>
              </a:spcAft>
            </a:pPr>
            <a:r>
              <a:rPr kumimoji="0" lang="en-US" altLang="en-US" sz="2500" b="0" i="0" u="none" strike="noStrike" cap="none" normalizeH="0" baseline="0" dirty="0">
                <a:ln>
                  <a:noFill/>
                </a:ln>
                <a:solidFill>
                  <a:schemeClr val="tx1"/>
                </a:solidFill>
                <a:effectLst/>
                <a:latin typeface="Arial" panose="020B0604020202020204" pitchFamily="34" charset="0"/>
              </a:rPr>
              <a:t>£75 per person or can be </a:t>
            </a:r>
            <a:r>
              <a:rPr lang="en-US" altLang="en-US" sz="2500" dirty="0">
                <a:latin typeface="Arial" panose="020B0604020202020204" pitchFamily="34" charset="0"/>
              </a:rPr>
              <a:t>run </a:t>
            </a:r>
            <a:br>
              <a:rPr lang="en-US" altLang="en-US" sz="2500" dirty="0">
                <a:latin typeface="Arial" panose="020B0604020202020204" pitchFamily="34" charset="0"/>
              </a:rPr>
            </a:br>
            <a:r>
              <a:rPr lang="en-US" altLang="en-US" sz="2500" dirty="0">
                <a:latin typeface="Arial" panose="020B0604020202020204" pitchFamily="34" charset="0"/>
              </a:rPr>
              <a:t>in school as a bespoke rate</a:t>
            </a:r>
          </a:p>
          <a:p>
            <a:pPr eaLnBrk="0" fontAlgn="base" hangingPunct="0">
              <a:lnSpc>
                <a:spcPct val="100000"/>
              </a:lnSpc>
              <a:spcBef>
                <a:spcPct val="0"/>
              </a:spcBef>
              <a:spcAft>
                <a:spcPct val="0"/>
              </a:spcAft>
            </a:pPr>
            <a:r>
              <a:rPr kumimoji="0" lang="en-US" altLang="en-US" sz="2500" b="0" i="0" u="none" strike="noStrike" cap="none" normalizeH="0" baseline="0" dirty="0">
                <a:ln>
                  <a:noFill/>
                </a:ln>
                <a:solidFill>
                  <a:schemeClr val="tx1"/>
                </a:solidFill>
                <a:effectLst/>
                <a:latin typeface="Arial" panose="020B0604020202020204" pitchFamily="34" charset="0"/>
              </a:rPr>
              <a:t>Friday 26 June 2026</a:t>
            </a:r>
          </a:p>
        </p:txBody>
      </p:sp>
      <p:sp>
        <p:nvSpPr>
          <p:cNvPr id="10" name="TextBox 9">
            <a:extLst>
              <a:ext uri="{FF2B5EF4-FFF2-40B4-BE49-F238E27FC236}">
                <a16:creationId xmlns:a16="http://schemas.microsoft.com/office/drawing/2014/main" id="{8220EAA2-C892-C87E-2720-DB4EE0FBB99F}"/>
              </a:ext>
            </a:extLst>
          </p:cNvPr>
          <p:cNvSpPr txBox="1"/>
          <p:nvPr/>
        </p:nvSpPr>
        <p:spPr>
          <a:xfrm>
            <a:off x="889191" y="6222123"/>
            <a:ext cx="6096000" cy="369332"/>
          </a:xfrm>
          <a:prstGeom prst="rect">
            <a:avLst/>
          </a:prstGeom>
          <a:noFill/>
        </p:spPr>
        <p:txBody>
          <a:bodyPr wrap="square">
            <a:spAutoFit/>
          </a:bodyPr>
          <a:lstStyle/>
          <a:p>
            <a:r>
              <a:rPr lang="en-GB" dirty="0">
                <a:hlinkClick r:id="rId4"/>
              </a:rPr>
              <a:t>Carbon Literacy for School Staff Tickets</a:t>
            </a:r>
            <a:endParaRPr lang="en-GB" dirty="0"/>
          </a:p>
        </p:txBody>
      </p:sp>
      <p:sp>
        <p:nvSpPr>
          <p:cNvPr id="3" name="Rectangle 2">
            <a:extLst>
              <a:ext uri="{FF2B5EF4-FFF2-40B4-BE49-F238E27FC236}">
                <a16:creationId xmlns:a16="http://schemas.microsoft.com/office/drawing/2014/main" id="{46592E06-535D-9334-3D3C-CD29AE7FA3FB}"/>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4" name="Rectangle 3">
            <a:extLst>
              <a:ext uri="{FF2B5EF4-FFF2-40B4-BE49-F238E27FC236}">
                <a16:creationId xmlns:a16="http://schemas.microsoft.com/office/drawing/2014/main" id="{187369C6-E2BF-4F44-E497-C4EA73FBCFB0}"/>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6" name="Rectangle 5">
            <a:extLst>
              <a:ext uri="{FF2B5EF4-FFF2-40B4-BE49-F238E27FC236}">
                <a16:creationId xmlns:a16="http://schemas.microsoft.com/office/drawing/2014/main" id="{E847D013-82D7-AC59-B2E1-633EE01563C6}"/>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3682848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DD1CA-641B-B330-EE3A-A68DF458B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2DF51-7CA7-46DC-3B4B-D1107B0ECA0D}"/>
              </a:ext>
            </a:extLst>
          </p:cNvPr>
          <p:cNvSpPr>
            <a:spLocks noGrp="1"/>
          </p:cNvSpPr>
          <p:nvPr>
            <p:ph type="title"/>
          </p:nvPr>
        </p:nvSpPr>
        <p:spPr>
          <a:xfrm>
            <a:off x="889000" y="204351"/>
            <a:ext cx="9998805" cy="1325563"/>
          </a:xfrm>
        </p:spPr>
        <p:txBody>
          <a:bodyPr/>
          <a:lstStyle/>
          <a:p>
            <a:r>
              <a:rPr lang="en-GB" b="1">
                <a:latin typeface="Aptos" panose="020B0004020202020204" pitchFamily="34" charset="0"/>
              </a:rPr>
              <a:t>Expressions of Interest</a:t>
            </a:r>
            <a:br>
              <a:rPr lang="en-GB" b="1">
                <a:latin typeface="Aptos" panose="020B0004020202020204" pitchFamily="34" charset="0"/>
              </a:rPr>
            </a:br>
            <a:r>
              <a:rPr lang="en-GB" b="1">
                <a:latin typeface="Aptos" panose="020B0004020202020204" pitchFamily="34" charset="0"/>
                <a:hlinkClick r:id="rId2"/>
              </a:rPr>
              <a:t>Tomorrow’s Climate Scientists </a:t>
            </a:r>
            <a:endParaRPr lang="en-GB" b="1">
              <a:latin typeface="Aptos" panose="020B0004020202020204" pitchFamily="34" charset="0"/>
            </a:endParaRPr>
          </a:p>
        </p:txBody>
      </p:sp>
      <p:sp>
        <p:nvSpPr>
          <p:cNvPr id="5" name="Rectangle 1">
            <a:extLst>
              <a:ext uri="{FF2B5EF4-FFF2-40B4-BE49-F238E27FC236}">
                <a16:creationId xmlns:a16="http://schemas.microsoft.com/office/drawing/2014/main" id="{41B6B89E-CD48-EE13-DB19-3B6D997E7891}"/>
              </a:ext>
            </a:extLst>
          </p:cNvPr>
          <p:cNvSpPr>
            <a:spLocks noChangeArrowheads="1"/>
          </p:cNvSpPr>
          <p:nvPr/>
        </p:nvSpPr>
        <p:spPr bwMode="auto">
          <a:xfrm>
            <a:off x="889000" y="1559947"/>
            <a:ext cx="9504486"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500" b="0" i="0" u="none" strike="noStrike" cap="none" normalizeH="0" baseline="0">
                <a:ln>
                  <a:noFill/>
                </a:ln>
                <a:solidFill>
                  <a:schemeClr val="tx1"/>
                </a:solidFill>
                <a:effectLst/>
                <a:latin typeface="Arial" panose="020B0604020202020204" pitchFamily="34" charset="0"/>
              </a:rPr>
              <a:t>Support pupils (Y1–Y6) to run </a:t>
            </a:r>
            <a:r>
              <a:rPr kumimoji="0" lang="en-US" altLang="en-US" sz="2500" b="1" i="0" u="none" strike="noStrike" cap="none" normalizeH="0" baseline="0">
                <a:ln>
                  <a:noFill/>
                </a:ln>
                <a:solidFill>
                  <a:schemeClr val="tx1"/>
                </a:solidFill>
                <a:effectLst/>
                <a:latin typeface="Arial" panose="020B0604020202020204" pitchFamily="34" charset="0"/>
              </a:rPr>
              <a:t>real, hands-on science investigations</a:t>
            </a:r>
            <a:endParaRPr kumimoji="0" lang="en-US" altLang="en-US" sz="2500" b="0" i="0" u="none" strike="noStrike" cap="none" normalizeH="0" baseline="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500" b="0" i="0" u="none" strike="noStrike" cap="none" normalizeH="0" baseline="0">
                <a:ln>
                  <a:noFill/>
                </a:ln>
                <a:solidFill>
                  <a:schemeClr val="tx1"/>
                </a:solidFill>
                <a:effectLst/>
                <a:latin typeface="Arial" panose="020B0604020202020204" pitchFamily="34" charset="0"/>
              </a:rPr>
              <a:t>Build confidence in teaching </a:t>
            </a:r>
            <a:r>
              <a:rPr kumimoji="0" lang="en-US" altLang="en-US" sz="2500" b="1" i="0" u="none" strike="noStrike" cap="none" normalizeH="0" baseline="0">
                <a:ln>
                  <a:noFill/>
                </a:ln>
                <a:solidFill>
                  <a:schemeClr val="tx1"/>
                </a:solidFill>
                <a:effectLst/>
                <a:latin typeface="Arial" panose="020B0604020202020204" pitchFamily="34" charset="0"/>
              </a:rPr>
              <a:t>climate change &amp; biodiversity</a:t>
            </a:r>
            <a:r>
              <a:rPr kumimoji="0" lang="en-US" altLang="en-US" sz="2500" b="0" i="0" u="none" strike="noStrike" cap="none" normalizeH="0" baseline="0">
                <a:ln>
                  <a:noFill/>
                </a:ln>
                <a:solidFill>
                  <a:schemeClr val="tx1"/>
                </a:solidFill>
                <a:effectLst/>
                <a:latin typeface="Arial" panose="020B0604020202020204" pitchFamily="34" charset="0"/>
              </a:rPr>
              <a:t> through practice</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500" b="0" i="0" u="none" strike="noStrike" cap="none" normalizeH="0" baseline="0">
                <a:ln>
                  <a:noFill/>
                </a:ln>
                <a:solidFill>
                  <a:schemeClr val="tx1"/>
                </a:solidFill>
                <a:effectLst/>
                <a:latin typeface="Arial" panose="020B0604020202020204" pitchFamily="34" charset="0"/>
              </a:rPr>
              <a:t>Work alongside a </a:t>
            </a:r>
            <a:r>
              <a:rPr kumimoji="0" lang="en-US" altLang="en-US" sz="2500" b="1" i="0" u="none" strike="noStrike" cap="none" normalizeH="0" baseline="0">
                <a:ln>
                  <a:noFill/>
                </a:ln>
                <a:solidFill>
                  <a:schemeClr val="tx1"/>
                </a:solidFill>
                <a:effectLst/>
                <a:latin typeface="Arial" panose="020B0604020202020204" pitchFamily="34" charset="0"/>
              </a:rPr>
              <a:t>matched STEM professional</a:t>
            </a:r>
            <a:r>
              <a:rPr kumimoji="0" lang="en-US" altLang="en-US" sz="2500" b="0" i="0" u="none" strike="noStrike" cap="none" normalizeH="0" baseline="0">
                <a:ln>
                  <a:noFill/>
                </a:ln>
                <a:solidFill>
                  <a:schemeClr val="tx1"/>
                </a:solidFill>
                <a:effectLst/>
                <a:latin typeface="Arial" panose="020B0604020202020204" pitchFamily="34" charset="0"/>
              </a:rPr>
              <a:t> (researcher or academic)</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500" b="0" i="0" u="none" strike="noStrike" cap="none" normalizeH="0" baseline="0">
                <a:ln>
                  <a:noFill/>
                </a:ln>
                <a:solidFill>
                  <a:schemeClr val="tx1"/>
                </a:solidFill>
                <a:effectLst/>
                <a:latin typeface="Arial" panose="020B0604020202020204" pitchFamily="34" charset="0"/>
              </a:rPr>
              <a:t>Flexible, curriculum-linked investigations shaped to </a:t>
            </a:r>
            <a:r>
              <a:rPr kumimoji="0" lang="en-US" altLang="en-US" sz="2500" b="1" i="0" u="none" strike="noStrike" cap="none" normalizeH="0" baseline="0">
                <a:ln>
                  <a:noFill/>
                </a:ln>
                <a:solidFill>
                  <a:schemeClr val="tx1"/>
                </a:solidFill>
                <a:effectLst/>
                <a:latin typeface="Arial" panose="020B0604020202020204" pitchFamily="34" charset="0"/>
              </a:rPr>
              <a:t>your school context</a:t>
            </a:r>
            <a:endParaRPr kumimoji="0" lang="en-US" altLang="en-US" sz="2500" b="0" i="0" u="none" strike="noStrike" cap="none" normalizeH="0" baseline="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500" b="1" i="0" u="none" strike="noStrike" cap="none" normalizeH="0" baseline="0">
                <a:ln>
                  <a:noFill/>
                </a:ln>
                <a:solidFill>
                  <a:schemeClr val="tx1"/>
                </a:solidFill>
                <a:effectLst/>
                <a:latin typeface="Arial" panose="020B0604020202020204" pitchFamily="34" charset="0"/>
              </a:rPr>
              <a:t>Funded CPD</a:t>
            </a:r>
            <a:r>
              <a:rPr kumimoji="0" lang="en-US" altLang="en-US" sz="2500" b="0" i="0" u="none" strike="noStrike" cap="none" normalizeH="0" baseline="0">
                <a:ln>
                  <a:noFill/>
                </a:ln>
                <a:solidFill>
                  <a:schemeClr val="tx1"/>
                </a:solidFill>
                <a:effectLst/>
                <a:latin typeface="Arial" panose="020B0604020202020204" pitchFamily="34" charset="0"/>
              </a:rPr>
              <a:t>, classroom resources, and ongoing project support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500" b="0" i="0" u="none" strike="noStrike" cap="none" normalizeH="0" baseline="0">
                <a:ln>
                  <a:noFill/>
                </a:ln>
                <a:solidFill>
                  <a:schemeClr val="tx1"/>
                </a:solidFill>
                <a:effectLst/>
                <a:latin typeface="Arial" panose="020B0604020202020204" pitchFamily="34" charset="0"/>
              </a:rPr>
              <a:t>Celebrate pupil learning and gain support to apply </a:t>
            </a:r>
            <a:br>
              <a:rPr kumimoji="0" lang="en-US" altLang="en-US" sz="2500" b="0" i="0" u="none" strike="noStrike" cap="none" normalizeH="0" baseline="0">
                <a:ln>
                  <a:noFill/>
                </a:ln>
                <a:solidFill>
                  <a:schemeClr val="tx1"/>
                </a:solidFill>
                <a:effectLst/>
                <a:latin typeface="Arial" panose="020B0604020202020204" pitchFamily="34" charset="0"/>
              </a:rPr>
            </a:br>
            <a:r>
              <a:rPr kumimoji="0" lang="en-US" altLang="en-US" sz="2500" b="0" i="0" u="none" strike="noStrike" cap="none" normalizeH="0" baseline="0">
                <a:ln>
                  <a:noFill/>
                </a:ln>
                <a:solidFill>
                  <a:schemeClr val="tx1"/>
                </a:solidFill>
                <a:effectLst/>
                <a:latin typeface="Arial" panose="020B0604020202020204" pitchFamily="34" charset="0"/>
              </a:rPr>
              <a:t>for a </a:t>
            </a:r>
            <a:r>
              <a:rPr kumimoji="0" lang="en-US" altLang="en-US" sz="2500" b="1" i="0" u="none" strike="noStrike" cap="none" normalizeH="0" baseline="0">
                <a:ln>
                  <a:noFill/>
                </a:ln>
                <a:solidFill>
                  <a:schemeClr val="tx1"/>
                </a:solidFill>
                <a:effectLst/>
                <a:latin typeface="Arial" panose="020B0604020202020204" pitchFamily="34" charset="0"/>
              </a:rPr>
              <a:t>£3,000 Royal Society grant</a:t>
            </a:r>
            <a:endParaRPr kumimoji="0" lang="en-US" altLang="en-US" sz="2500" b="0" i="0" u="none" strike="noStrike" cap="none" normalizeH="0" baseline="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500" b="1" i="0" u="none" strike="noStrike" cap="none" normalizeH="0" baseline="0">
                <a:ln>
                  <a:noFill/>
                </a:ln>
                <a:solidFill>
                  <a:schemeClr val="tx1"/>
                </a:solidFill>
                <a:effectLst/>
                <a:latin typeface="Arial" panose="020B0604020202020204" pitchFamily="34" charset="0"/>
              </a:rPr>
              <a:t>Register interest - </a:t>
            </a:r>
            <a:r>
              <a:rPr kumimoji="0" lang="en-US" altLang="en-US" sz="2500" b="0" i="0" u="none" strike="noStrike" cap="none" normalizeH="0" baseline="0" err="1">
                <a:ln>
                  <a:noFill/>
                </a:ln>
                <a:solidFill>
                  <a:schemeClr val="tx1"/>
                </a:solidFill>
                <a:effectLst/>
                <a:latin typeface="Arial" panose="020B0604020202020204" pitchFamily="34" charset="0"/>
              </a:rPr>
              <a:t>Programme</a:t>
            </a:r>
            <a:r>
              <a:rPr kumimoji="0" lang="en-US" altLang="en-US" sz="2500" b="0" i="0" u="none" strike="noStrike" cap="none" normalizeH="0" baseline="0">
                <a:ln>
                  <a:noFill/>
                </a:ln>
                <a:solidFill>
                  <a:schemeClr val="tx1"/>
                </a:solidFill>
                <a:effectLst/>
                <a:latin typeface="Arial" panose="020B0604020202020204" pitchFamily="34" charset="0"/>
              </a:rPr>
              <a:t> starts Sept 2026</a:t>
            </a:r>
          </a:p>
        </p:txBody>
      </p:sp>
      <p:pic>
        <p:nvPicPr>
          <p:cNvPr id="1027" name="Picture 3" descr="The Royal Society - data.org">
            <a:extLst>
              <a:ext uri="{FF2B5EF4-FFF2-40B4-BE49-F238E27FC236}">
                <a16:creationId xmlns:a16="http://schemas.microsoft.com/office/drawing/2014/main" id="{0C310A93-9058-4D81-C38C-18CDE9842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5305" y="220175"/>
            <a:ext cx="1905001" cy="12015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28332E6-F608-A80F-3A3E-2ECDA67DD898}"/>
              </a:ext>
            </a:extLst>
          </p:cNvPr>
          <p:cNvPicPr>
            <a:picLocks noChangeAspect="1"/>
          </p:cNvPicPr>
          <p:nvPr/>
        </p:nvPicPr>
        <p:blipFill>
          <a:blip r:embed="rId4"/>
          <a:stretch>
            <a:fillRect/>
          </a:stretch>
        </p:blipFill>
        <p:spPr>
          <a:xfrm>
            <a:off x="10121899" y="1638071"/>
            <a:ext cx="1825625" cy="1825625"/>
          </a:xfrm>
          <a:prstGeom prst="rect">
            <a:avLst/>
          </a:prstGeom>
          <a:ln>
            <a:solidFill>
              <a:schemeClr val="tx1">
                <a:lumMod val="95000"/>
                <a:lumOff val="5000"/>
              </a:schemeClr>
            </a:solidFill>
          </a:ln>
        </p:spPr>
      </p:pic>
      <p:sp>
        <p:nvSpPr>
          <p:cNvPr id="3" name="Rectangle 2">
            <a:extLst>
              <a:ext uri="{FF2B5EF4-FFF2-40B4-BE49-F238E27FC236}">
                <a16:creationId xmlns:a16="http://schemas.microsoft.com/office/drawing/2014/main" id="{91B166BF-F2A9-61F3-45E4-16605C21A5A1}"/>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4" name="Rectangle 3">
            <a:extLst>
              <a:ext uri="{FF2B5EF4-FFF2-40B4-BE49-F238E27FC236}">
                <a16:creationId xmlns:a16="http://schemas.microsoft.com/office/drawing/2014/main" id="{4F51F410-57AE-1E0F-9936-FD766750A6A1}"/>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6" name="Rectangle 5">
            <a:extLst>
              <a:ext uri="{FF2B5EF4-FFF2-40B4-BE49-F238E27FC236}">
                <a16:creationId xmlns:a16="http://schemas.microsoft.com/office/drawing/2014/main" id="{560013AF-684D-CAD1-A5EE-92BB76B53C82}"/>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546714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46539-803B-C92D-C0C8-6FE5BCA65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C2F3A-50CC-24A0-7156-C150C55D8C9A}"/>
              </a:ext>
            </a:extLst>
          </p:cNvPr>
          <p:cNvSpPr>
            <a:spLocks noGrp="1"/>
          </p:cNvSpPr>
          <p:nvPr>
            <p:ph type="title"/>
          </p:nvPr>
        </p:nvSpPr>
        <p:spPr/>
        <p:txBody>
          <a:bodyPr>
            <a:normAutofit fontScale="90000"/>
          </a:bodyPr>
          <a:lstStyle/>
          <a:p>
            <a:r>
              <a:rPr lang="en-GB" sz="6000" b="1" dirty="0"/>
              <a:t>Commitments and your next steps</a:t>
            </a:r>
            <a:endParaRPr lang="en-GB" sz="4800" dirty="0"/>
          </a:p>
        </p:txBody>
      </p:sp>
      <p:sp>
        <p:nvSpPr>
          <p:cNvPr id="4" name="Content Placeholder 3">
            <a:extLst>
              <a:ext uri="{FF2B5EF4-FFF2-40B4-BE49-F238E27FC236}">
                <a16:creationId xmlns:a16="http://schemas.microsoft.com/office/drawing/2014/main" id="{F1CE215E-3B68-89CF-1EE2-DDF16C08FE19}"/>
              </a:ext>
            </a:extLst>
          </p:cNvPr>
          <p:cNvSpPr>
            <a:spLocks noGrp="1"/>
          </p:cNvSpPr>
          <p:nvPr>
            <p:ph idx="1"/>
          </p:nvPr>
        </p:nvSpPr>
        <p:spPr>
          <a:xfrm>
            <a:off x="1160478" y="1825625"/>
            <a:ext cx="10193322" cy="4351338"/>
          </a:xfrm>
        </p:spPr>
        <p:txBody>
          <a:bodyPr/>
          <a:lstStyle/>
          <a:p>
            <a:r>
              <a:rPr lang="en-GB" dirty="0"/>
              <a:t>1 short term action </a:t>
            </a:r>
          </a:p>
          <a:p>
            <a:r>
              <a:rPr lang="en-GB" dirty="0"/>
              <a:t>1 pre-delivery action </a:t>
            </a:r>
          </a:p>
          <a:p>
            <a:endParaRPr lang="en-GB" dirty="0"/>
          </a:p>
          <a:p>
            <a:r>
              <a:rPr lang="en-GB" dirty="0"/>
              <a:t>Anything you need from us?</a:t>
            </a:r>
          </a:p>
        </p:txBody>
      </p:sp>
      <p:sp>
        <p:nvSpPr>
          <p:cNvPr id="3" name="Rectangle 2">
            <a:extLst>
              <a:ext uri="{FF2B5EF4-FFF2-40B4-BE49-F238E27FC236}">
                <a16:creationId xmlns:a16="http://schemas.microsoft.com/office/drawing/2014/main" id="{7B44788D-D786-D386-FBD1-E4FFC0947ED1}"/>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14201E0C-1FF0-FA97-E9C3-EBB7CFCA40FB}"/>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B2D2E528-1187-70FB-341E-A21233B5DE2D}"/>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28F8FA34-B64F-394E-6983-A6D8B3E954AB}"/>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598261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E150-E0B7-8CD9-7F42-822470CE2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59C72-328F-5CF1-8D8F-845A60CCDEC7}"/>
              </a:ext>
            </a:extLst>
          </p:cNvPr>
          <p:cNvSpPr>
            <a:spLocks noGrp="1"/>
          </p:cNvSpPr>
          <p:nvPr>
            <p:ph type="title"/>
          </p:nvPr>
        </p:nvSpPr>
        <p:spPr>
          <a:xfrm>
            <a:off x="1143000" y="807159"/>
            <a:ext cx="10515600" cy="3886761"/>
          </a:xfrm>
        </p:spPr>
        <p:txBody>
          <a:bodyPr>
            <a:normAutofit/>
          </a:bodyPr>
          <a:lstStyle/>
          <a:p>
            <a:r>
              <a:rPr lang="en-GB" sz="6000" b="1" dirty="0"/>
              <a:t>Thank you </a:t>
            </a:r>
            <a:r>
              <a:rPr lang="en-GB" sz="6000" b="1" dirty="0">
                <a:sym typeface="Wingdings" panose="05000000000000000000" pitchFamily="2" charset="2"/>
              </a:rPr>
              <a:t>🌍</a:t>
            </a:r>
            <a:endParaRPr lang="en-GB" sz="4800" dirty="0"/>
          </a:p>
        </p:txBody>
      </p:sp>
      <p:sp>
        <p:nvSpPr>
          <p:cNvPr id="3" name="Rectangle 2">
            <a:extLst>
              <a:ext uri="{FF2B5EF4-FFF2-40B4-BE49-F238E27FC236}">
                <a16:creationId xmlns:a16="http://schemas.microsoft.com/office/drawing/2014/main" id="{580FFCF7-318E-6D11-E93E-52F552F6E61B}"/>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8D23661B-BBEA-A043-613C-410E480566AE}"/>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37271DDF-C213-4C5D-B039-1F1572677F5D}"/>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4D3D3ED6-2CE3-984B-5144-4A537055B1C5}"/>
              </a:ext>
            </a:extLst>
          </p:cNvPr>
          <p:cNvPicPr>
            <a:picLocks noChangeAspect="1"/>
          </p:cNvPicPr>
          <p:nvPr/>
        </p:nvPicPr>
        <p:blipFill>
          <a:blip r:embed="rId3">
            <a:extLst>
              <a:ext uri="{28A0092B-C50C-407E-A947-70E740481C1C}">
                <a14:useLocalDpi xmlns:a14="http://schemas.microsoft.com/office/drawing/2010/main" val="0"/>
              </a:ext>
            </a:extLst>
          </a:blip>
          <a:srcRect l="19037" t="9333" r="17489" b="10074"/>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2615942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C140-FBD6-4882-AEC6-DF7DAE29774B}"/>
              </a:ext>
            </a:extLst>
          </p:cNvPr>
          <p:cNvSpPr>
            <a:spLocks noGrp="1"/>
          </p:cNvSpPr>
          <p:nvPr>
            <p:ph type="title"/>
          </p:nvPr>
        </p:nvSpPr>
        <p:spPr>
          <a:xfrm>
            <a:off x="914400" y="214205"/>
            <a:ext cx="10057660" cy="1325563"/>
          </a:xfrm>
        </p:spPr>
        <p:txBody>
          <a:bodyPr>
            <a:normAutofit/>
          </a:bodyPr>
          <a:lstStyle/>
          <a:p>
            <a:r>
              <a:rPr lang="en-GB" sz="5400" b="1" dirty="0"/>
              <a:t>Introductions </a:t>
            </a:r>
          </a:p>
        </p:txBody>
      </p:sp>
      <p:sp>
        <p:nvSpPr>
          <p:cNvPr id="3" name="Content Placeholder 2">
            <a:extLst>
              <a:ext uri="{FF2B5EF4-FFF2-40B4-BE49-F238E27FC236}">
                <a16:creationId xmlns:a16="http://schemas.microsoft.com/office/drawing/2014/main" id="{52C62FF8-18EB-4E1D-975F-79B7B72C87CC}"/>
              </a:ext>
            </a:extLst>
          </p:cNvPr>
          <p:cNvSpPr>
            <a:spLocks noGrp="1"/>
          </p:cNvSpPr>
          <p:nvPr>
            <p:ph idx="1"/>
          </p:nvPr>
        </p:nvSpPr>
        <p:spPr>
          <a:xfrm>
            <a:off x="914400" y="1833251"/>
            <a:ext cx="10226336" cy="4351338"/>
          </a:xfrm>
        </p:spPr>
        <p:txBody>
          <a:bodyPr/>
          <a:lstStyle/>
          <a:p>
            <a:r>
              <a:rPr lang="en-GB" dirty="0"/>
              <a:t>Who are you?</a:t>
            </a:r>
          </a:p>
          <a:p>
            <a:r>
              <a:rPr lang="en-GB" dirty="0"/>
              <a:t>What would you like from </a:t>
            </a:r>
            <a:br>
              <a:rPr lang="en-GB" dirty="0"/>
            </a:br>
            <a:r>
              <a:rPr lang="en-GB" dirty="0"/>
              <a:t>today and the programme?</a:t>
            </a:r>
          </a:p>
          <a:p>
            <a:endParaRPr lang="en-GB" dirty="0"/>
          </a:p>
          <a:p>
            <a:endParaRPr lang="en-GB" dirty="0"/>
          </a:p>
          <a:p>
            <a:r>
              <a:rPr lang="en-GB" i="1" dirty="0"/>
              <a:t>How are you feeling today? </a:t>
            </a:r>
            <a:br>
              <a:rPr lang="en-GB" i="1" dirty="0"/>
            </a:br>
            <a:r>
              <a:rPr lang="en-GB" i="1" dirty="0"/>
              <a:t>		Pick a number</a:t>
            </a:r>
          </a:p>
        </p:txBody>
      </p:sp>
      <p:pic>
        <p:nvPicPr>
          <p:cNvPr id="7" name="Picture 6" descr="A drawing of a tree with people in it&#10;&#10;Description automatically generated">
            <a:extLst>
              <a:ext uri="{FF2B5EF4-FFF2-40B4-BE49-F238E27FC236}">
                <a16:creationId xmlns:a16="http://schemas.microsoft.com/office/drawing/2014/main" id="{933EF6FC-6D3E-9FAC-D180-EF8820892FED}"/>
              </a:ext>
            </a:extLst>
          </p:cNvPr>
          <p:cNvPicPr>
            <a:picLocks noChangeAspect="1"/>
          </p:cNvPicPr>
          <p:nvPr/>
        </p:nvPicPr>
        <p:blipFill>
          <a:blip r:embed="rId2">
            <a:extLst>
              <a:ext uri="{28A0092B-C50C-407E-A947-70E740481C1C}">
                <a14:useLocalDpi xmlns:a14="http://schemas.microsoft.com/office/drawing/2010/main" val="0"/>
              </a:ext>
            </a:extLst>
          </a:blip>
          <a:srcRect t="15473" b="6996"/>
          <a:stretch/>
        </p:blipFill>
        <p:spPr>
          <a:xfrm>
            <a:off x="6753340" y="120934"/>
            <a:ext cx="5257728" cy="6669380"/>
          </a:xfrm>
          <a:prstGeom prst="rect">
            <a:avLst/>
          </a:prstGeom>
          <a:ln w="3175">
            <a:solidFill>
              <a:schemeClr val="tx1"/>
            </a:solidFill>
          </a:ln>
        </p:spPr>
      </p:pic>
      <p:sp>
        <p:nvSpPr>
          <p:cNvPr id="4" name="Rectangle 3">
            <a:extLst>
              <a:ext uri="{FF2B5EF4-FFF2-40B4-BE49-F238E27FC236}">
                <a16:creationId xmlns:a16="http://schemas.microsoft.com/office/drawing/2014/main" id="{D96BD7CF-F191-1B2D-39E8-3A98A53BD9DE}"/>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5" name="Rectangle 4">
            <a:extLst>
              <a:ext uri="{FF2B5EF4-FFF2-40B4-BE49-F238E27FC236}">
                <a16:creationId xmlns:a16="http://schemas.microsoft.com/office/drawing/2014/main" id="{89F5B67F-E8ED-3C50-5D2A-946FBC041A2A}"/>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6" name="Rectangle 5">
            <a:extLst>
              <a:ext uri="{FF2B5EF4-FFF2-40B4-BE49-F238E27FC236}">
                <a16:creationId xmlns:a16="http://schemas.microsoft.com/office/drawing/2014/main" id="{6A44D3FE-E982-1074-AB94-7C65F1A4A094}"/>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288090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204D3-C08E-519D-9005-37622CAE2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7289D-34C9-BB64-BE5A-875D7395EEDF}"/>
              </a:ext>
            </a:extLst>
          </p:cNvPr>
          <p:cNvSpPr>
            <a:spLocks noGrp="1"/>
          </p:cNvSpPr>
          <p:nvPr>
            <p:ph type="title"/>
          </p:nvPr>
        </p:nvSpPr>
        <p:spPr>
          <a:xfrm>
            <a:off x="1035580" y="365125"/>
            <a:ext cx="10318219" cy="1325563"/>
          </a:xfrm>
        </p:spPr>
        <p:txBody>
          <a:bodyPr>
            <a:normAutofit/>
          </a:bodyPr>
          <a:lstStyle/>
          <a:p>
            <a:r>
              <a:rPr lang="en-GB" sz="4800" b="1" dirty="0"/>
              <a:t>Teacher and staff consent  </a:t>
            </a:r>
          </a:p>
        </p:txBody>
      </p:sp>
      <p:sp>
        <p:nvSpPr>
          <p:cNvPr id="8" name="Rectangle 7">
            <a:extLst>
              <a:ext uri="{FF2B5EF4-FFF2-40B4-BE49-F238E27FC236}">
                <a16:creationId xmlns:a16="http://schemas.microsoft.com/office/drawing/2014/main" id="{E3102609-5012-2A50-E8A2-87D23F119112}"/>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BBFF6E13-0C63-F3B8-E46A-771545C88CF7}"/>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5031AB89-C670-0C95-1A48-00D0E1A94827}"/>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1" name="Graphic 10">
            <a:extLst>
              <a:ext uri="{FF2B5EF4-FFF2-40B4-BE49-F238E27FC236}">
                <a16:creationId xmlns:a16="http://schemas.microsoft.com/office/drawing/2014/main" id="{A291F5D6-07BC-17EF-9003-4DCF90C03A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2682" y="1974468"/>
            <a:ext cx="4226636" cy="4226636"/>
          </a:xfrm>
          <a:prstGeom prst="rect">
            <a:avLst/>
          </a:prstGeom>
        </p:spPr>
      </p:pic>
    </p:spTree>
    <p:extLst>
      <p:ext uri="{BB962C8B-B14F-4D97-AF65-F5344CB8AC3E}">
        <p14:creationId xmlns:p14="http://schemas.microsoft.com/office/powerpoint/2010/main" val="1662135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A76B9-C6B4-0DBD-9E1B-5C1985506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E95FE-8CF8-9F94-708C-FE5D7A91C824}"/>
              </a:ext>
            </a:extLst>
          </p:cNvPr>
          <p:cNvSpPr>
            <a:spLocks noGrp="1"/>
          </p:cNvSpPr>
          <p:nvPr>
            <p:ph type="title"/>
          </p:nvPr>
        </p:nvSpPr>
        <p:spPr>
          <a:xfrm>
            <a:off x="1035580" y="365125"/>
            <a:ext cx="10318219" cy="1325563"/>
          </a:xfrm>
        </p:spPr>
        <p:txBody>
          <a:bodyPr>
            <a:normAutofit/>
          </a:bodyPr>
          <a:lstStyle/>
          <a:p>
            <a:r>
              <a:rPr lang="en-GB" sz="4800" b="1" dirty="0"/>
              <a:t>The Team</a:t>
            </a:r>
          </a:p>
        </p:txBody>
      </p:sp>
      <p:sp>
        <p:nvSpPr>
          <p:cNvPr id="8" name="Rectangle 7">
            <a:extLst>
              <a:ext uri="{FF2B5EF4-FFF2-40B4-BE49-F238E27FC236}">
                <a16:creationId xmlns:a16="http://schemas.microsoft.com/office/drawing/2014/main" id="{BC40E2E7-76A5-211D-8B11-CA6885792E6A}"/>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3D0A119A-0E99-9072-1EE4-D3802A0985B6}"/>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73A5408C-32C9-FBAB-7FC3-C1CC8BF8A360}"/>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4" name="TextBox 3">
            <a:extLst>
              <a:ext uri="{FF2B5EF4-FFF2-40B4-BE49-F238E27FC236}">
                <a16:creationId xmlns:a16="http://schemas.microsoft.com/office/drawing/2014/main" id="{662127F1-CFE2-A0F3-8C1E-FD6F272944C6}"/>
              </a:ext>
            </a:extLst>
          </p:cNvPr>
          <p:cNvSpPr txBox="1"/>
          <p:nvPr/>
        </p:nvSpPr>
        <p:spPr>
          <a:xfrm>
            <a:off x="1192192" y="1969583"/>
            <a:ext cx="3738622" cy="646331"/>
          </a:xfrm>
          <a:prstGeom prst="rect">
            <a:avLst/>
          </a:prstGeom>
          <a:noFill/>
        </p:spPr>
        <p:txBody>
          <a:bodyPr wrap="square" rtlCol="0">
            <a:spAutoFit/>
          </a:bodyPr>
          <a:lstStyle/>
          <a:p>
            <a:r>
              <a:rPr lang="en-GB" sz="3600" dirty="0"/>
              <a:t>The Green Estate</a:t>
            </a:r>
          </a:p>
        </p:txBody>
      </p:sp>
      <p:sp>
        <p:nvSpPr>
          <p:cNvPr id="5" name="TextBox 4">
            <a:extLst>
              <a:ext uri="{FF2B5EF4-FFF2-40B4-BE49-F238E27FC236}">
                <a16:creationId xmlns:a16="http://schemas.microsoft.com/office/drawing/2014/main" id="{E0052015-E28B-9B13-A16E-6D10EAFDEE3D}"/>
              </a:ext>
            </a:extLst>
          </p:cNvPr>
          <p:cNvSpPr txBox="1"/>
          <p:nvPr/>
        </p:nvSpPr>
        <p:spPr>
          <a:xfrm>
            <a:off x="1284789" y="3582103"/>
            <a:ext cx="5671595" cy="646331"/>
          </a:xfrm>
          <a:prstGeom prst="rect">
            <a:avLst/>
          </a:prstGeom>
          <a:noFill/>
        </p:spPr>
        <p:txBody>
          <a:bodyPr wrap="square" rtlCol="0">
            <a:spAutoFit/>
          </a:bodyPr>
          <a:lstStyle/>
          <a:p>
            <a:r>
              <a:rPr lang="en-GB" sz="3600" dirty="0"/>
              <a:t>Sheffield Hallam</a:t>
            </a:r>
          </a:p>
        </p:txBody>
      </p:sp>
      <p:sp>
        <p:nvSpPr>
          <p:cNvPr id="6" name="TextBox 5">
            <a:extLst>
              <a:ext uri="{FF2B5EF4-FFF2-40B4-BE49-F238E27FC236}">
                <a16:creationId xmlns:a16="http://schemas.microsoft.com/office/drawing/2014/main" id="{496EF349-4423-CFEA-CC37-5F3BF67003CF}"/>
              </a:ext>
            </a:extLst>
          </p:cNvPr>
          <p:cNvSpPr txBox="1"/>
          <p:nvPr/>
        </p:nvSpPr>
        <p:spPr>
          <a:xfrm>
            <a:off x="1284789" y="5085141"/>
            <a:ext cx="5671595" cy="646331"/>
          </a:xfrm>
          <a:prstGeom prst="rect">
            <a:avLst/>
          </a:prstGeom>
          <a:noFill/>
        </p:spPr>
        <p:txBody>
          <a:bodyPr wrap="square" rtlCol="0">
            <a:spAutoFit/>
          </a:bodyPr>
          <a:lstStyle/>
          <a:p>
            <a:r>
              <a:rPr lang="en-GB" sz="3600" dirty="0"/>
              <a:t>Partners</a:t>
            </a:r>
          </a:p>
        </p:txBody>
      </p:sp>
      <p:graphicFrame>
        <p:nvGraphicFramePr>
          <p:cNvPr id="7" name="Table 6">
            <a:extLst>
              <a:ext uri="{FF2B5EF4-FFF2-40B4-BE49-F238E27FC236}">
                <a16:creationId xmlns:a16="http://schemas.microsoft.com/office/drawing/2014/main" id="{D1CFEBF1-ABDF-487A-F45D-8E72CF3BD3FD}"/>
              </a:ext>
            </a:extLst>
          </p:cNvPr>
          <p:cNvGraphicFramePr>
            <a:graphicFrameLocks noGrp="1"/>
          </p:cNvGraphicFramePr>
          <p:nvPr>
            <p:extLst>
              <p:ext uri="{D42A27DB-BD31-4B8C-83A1-F6EECF244321}">
                <p14:modId xmlns:p14="http://schemas.microsoft.com/office/powerpoint/2010/main" val="1667864538"/>
              </p:ext>
            </p:extLst>
          </p:nvPr>
        </p:nvGraphicFramePr>
        <p:xfrm>
          <a:off x="5355524" y="1446839"/>
          <a:ext cx="3529313" cy="4734045"/>
        </p:xfrm>
        <a:graphic>
          <a:graphicData uri="http://schemas.openxmlformats.org/drawingml/2006/table">
            <a:tbl>
              <a:tblPr firstRow="1" bandRow="1">
                <a:tableStyleId>{2D5ABB26-0587-4C30-8999-92F81FD0307C}</a:tableStyleId>
              </a:tblPr>
              <a:tblGrid>
                <a:gridCol w="3529313">
                  <a:extLst>
                    <a:ext uri="{9D8B030D-6E8A-4147-A177-3AD203B41FA5}">
                      <a16:colId xmlns:a16="http://schemas.microsoft.com/office/drawing/2014/main" val="3998393791"/>
                    </a:ext>
                  </a:extLst>
                </a:gridCol>
              </a:tblGrid>
              <a:tr h="1578015">
                <a:tc>
                  <a:txBody>
                    <a:bodyPr/>
                    <a:lstStyle/>
                    <a:p>
                      <a:r>
                        <a:rPr lang="en-GB" sz="2000" dirty="0"/>
                        <a:t>Alice Jones</a:t>
                      </a:r>
                    </a:p>
                    <a:p>
                      <a:r>
                        <a:rPr lang="en-GB" sz="2000" dirty="0"/>
                        <a:t>Hannah Wallace</a:t>
                      </a:r>
                    </a:p>
                  </a:txBody>
                  <a:tcPr anchor="ctr"/>
                </a:tc>
                <a:extLst>
                  <a:ext uri="{0D108BD9-81ED-4DB2-BD59-A6C34878D82A}">
                    <a16:rowId xmlns:a16="http://schemas.microsoft.com/office/drawing/2014/main" val="2998071116"/>
                  </a:ext>
                </a:extLst>
              </a:tr>
              <a:tr h="1578015">
                <a:tc>
                  <a:txBody>
                    <a:bodyPr/>
                    <a:lstStyle/>
                    <a:p>
                      <a:r>
                        <a:rPr lang="en-GB" sz="2000" dirty="0"/>
                        <a:t>Lee Jowett</a:t>
                      </a:r>
                    </a:p>
                    <a:p>
                      <a:r>
                        <a:rPr lang="en-GB" sz="2000" dirty="0"/>
                        <a:t>Laurie Kooben</a:t>
                      </a:r>
                    </a:p>
                    <a:p>
                      <a:r>
                        <a:rPr lang="en-GB" sz="2000" dirty="0"/>
                        <a:t>Professor Aimee Ambrose</a:t>
                      </a:r>
                    </a:p>
                    <a:p>
                      <a:r>
                        <a:rPr lang="en-GB" sz="2000" dirty="0"/>
                        <a:t>Dr Pangiota (</a:t>
                      </a:r>
                      <a:r>
                        <a:rPr lang="en-GB" sz="2000" dirty="0" err="1"/>
                        <a:t>Giota</a:t>
                      </a:r>
                      <a:r>
                        <a:rPr lang="en-GB" sz="2000" dirty="0"/>
                        <a:t>) Blouchou</a:t>
                      </a:r>
                    </a:p>
                  </a:txBody>
                  <a:tcPr anchor="ctr"/>
                </a:tc>
                <a:extLst>
                  <a:ext uri="{0D108BD9-81ED-4DB2-BD59-A6C34878D82A}">
                    <a16:rowId xmlns:a16="http://schemas.microsoft.com/office/drawing/2014/main" val="3789750634"/>
                  </a:ext>
                </a:extLst>
              </a:tr>
              <a:tr h="1578015">
                <a:tc>
                  <a:txBody>
                    <a:bodyPr/>
                    <a:lstStyle/>
                    <a:p>
                      <a:r>
                        <a:rPr lang="en-GB" sz="2000" dirty="0"/>
                        <a:t>Victoria Penman, Sheffield City Council</a:t>
                      </a:r>
                    </a:p>
                    <a:p>
                      <a:r>
                        <a:rPr lang="en-GB" sz="2000" dirty="0"/>
                        <a:t>Rob Cattrall, Let’s Go Zero </a:t>
                      </a:r>
                    </a:p>
                  </a:txBody>
                  <a:tcPr anchor="ctr"/>
                </a:tc>
                <a:extLst>
                  <a:ext uri="{0D108BD9-81ED-4DB2-BD59-A6C34878D82A}">
                    <a16:rowId xmlns:a16="http://schemas.microsoft.com/office/drawing/2014/main" val="2656972349"/>
                  </a:ext>
                </a:extLst>
              </a:tr>
            </a:tbl>
          </a:graphicData>
        </a:graphic>
      </p:graphicFrame>
      <p:pic>
        <p:nvPicPr>
          <p:cNvPr id="4098" name="Picture 2" descr="Profile image">
            <a:extLst>
              <a:ext uri="{FF2B5EF4-FFF2-40B4-BE49-F238E27FC236}">
                <a16:creationId xmlns:a16="http://schemas.microsoft.com/office/drawing/2014/main" id="{DF7802C4-7F31-1B01-0DF4-6E5EDAE46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7223" y="4745524"/>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ofile image">
            <a:extLst>
              <a:ext uri="{FF2B5EF4-FFF2-40B4-BE49-F238E27FC236}">
                <a16:creationId xmlns:a16="http://schemas.microsoft.com/office/drawing/2014/main" id="{8307DED3-BCCF-0483-C47D-CBFD9947D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5172" y="4745524"/>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rofile image">
            <a:extLst>
              <a:ext uri="{FF2B5EF4-FFF2-40B4-BE49-F238E27FC236}">
                <a16:creationId xmlns:a16="http://schemas.microsoft.com/office/drawing/2014/main" id="{04AFD341-0D94-7515-9B83-6B0E74EA2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948" y="3137475"/>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B2D4E88-302E-646E-4418-A5CC5F5009CE}"/>
              </a:ext>
            </a:extLst>
          </p:cNvPr>
          <p:cNvPicPr>
            <a:picLocks noChangeAspect="1"/>
          </p:cNvPicPr>
          <p:nvPr/>
        </p:nvPicPr>
        <p:blipFill>
          <a:blip r:embed="rId5"/>
          <a:stretch>
            <a:fillRect/>
          </a:stretch>
        </p:blipFill>
        <p:spPr>
          <a:xfrm>
            <a:off x="10409896" y="3131083"/>
            <a:ext cx="1500451" cy="1546012"/>
          </a:xfrm>
          <a:prstGeom prst="rect">
            <a:avLst/>
          </a:prstGeom>
        </p:spPr>
      </p:pic>
    </p:spTree>
    <p:extLst>
      <p:ext uri="{BB962C8B-B14F-4D97-AF65-F5344CB8AC3E}">
        <p14:creationId xmlns:p14="http://schemas.microsoft.com/office/powerpoint/2010/main" val="363651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8670C9-EC09-313A-364B-006386016081}"/>
              </a:ext>
            </a:extLst>
          </p:cNvPr>
          <p:cNvPicPr>
            <a:picLocks noChangeAspect="1"/>
          </p:cNvPicPr>
          <p:nvPr/>
        </p:nvPicPr>
        <p:blipFill>
          <a:blip r:embed="rId2"/>
          <a:stretch>
            <a:fillRect/>
          </a:stretch>
        </p:blipFill>
        <p:spPr>
          <a:xfrm>
            <a:off x="3194148" y="365125"/>
            <a:ext cx="8657401" cy="6052457"/>
          </a:xfrm>
          <a:prstGeom prst="rect">
            <a:avLst/>
          </a:prstGeom>
          <a:ln>
            <a:solidFill>
              <a:schemeClr val="tx1"/>
            </a:solidFill>
          </a:ln>
        </p:spPr>
      </p:pic>
      <p:sp>
        <p:nvSpPr>
          <p:cNvPr id="6" name="Rectangle 5">
            <a:extLst>
              <a:ext uri="{FF2B5EF4-FFF2-40B4-BE49-F238E27FC236}">
                <a16:creationId xmlns:a16="http://schemas.microsoft.com/office/drawing/2014/main" id="{B351A241-0040-15EA-4815-7BAB6369735D}"/>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7" name="Rectangle 6">
            <a:extLst>
              <a:ext uri="{FF2B5EF4-FFF2-40B4-BE49-F238E27FC236}">
                <a16:creationId xmlns:a16="http://schemas.microsoft.com/office/drawing/2014/main" id="{CD9BE237-7348-85E5-DDEC-48E0199AE739}"/>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8" name="Rectangle 7">
            <a:extLst>
              <a:ext uri="{FF2B5EF4-FFF2-40B4-BE49-F238E27FC236}">
                <a16:creationId xmlns:a16="http://schemas.microsoft.com/office/drawing/2014/main" id="{4527F981-4D86-A148-87EC-42D168185E94}"/>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TextBox 9">
            <a:extLst>
              <a:ext uri="{FF2B5EF4-FFF2-40B4-BE49-F238E27FC236}">
                <a16:creationId xmlns:a16="http://schemas.microsoft.com/office/drawing/2014/main" id="{9D4BB70D-B2ED-D119-01CA-CABA69C77391}"/>
              </a:ext>
            </a:extLst>
          </p:cNvPr>
          <p:cNvSpPr txBox="1"/>
          <p:nvPr/>
        </p:nvSpPr>
        <p:spPr>
          <a:xfrm>
            <a:off x="838200" y="6311900"/>
            <a:ext cx="6096000" cy="369332"/>
          </a:xfrm>
          <a:prstGeom prst="rect">
            <a:avLst/>
          </a:prstGeom>
          <a:noFill/>
        </p:spPr>
        <p:txBody>
          <a:bodyPr wrap="square">
            <a:spAutoFit/>
          </a:bodyPr>
          <a:lstStyle/>
          <a:p>
            <a:r>
              <a:rPr lang="en-GB" dirty="0">
                <a:hlinkClick r:id="rId3"/>
              </a:rPr>
              <a:t>Google Maps</a:t>
            </a:r>
            <a:endParaRPr lang="en-GB" dirty="0"/>
          </a:p>
        </p:txBody>
      </p:sp>
      <p:sp>
        <p:nvSpPr>
          <p:cNvPr id="11" name="TextBox 10">
            <a:extLst>
              <a:ext uri="{FF2B5EF4-FFF2-40B4-BE49-F238E27FC236}">
                <a16:creationId xmlns:a16="http://schemas.microsoft.com/office/drawing/2014/main" id="{C7DECEEB-4EC2-4582-FA77-1E51529B87A7}"/>
              </a:ext>
            </a:extLst>
          </p:cNvPr>
          <p:cNvSpPr txBox="1"/>
          <p:nvPr/>
        </p:nvSpPr>
        <p:spPr>
          <a:xfrm>
            <a:off x="9560560" y="2316480"/>
            <a:ext cx="1574898" cy="261610"/>
          </a:xfrm>
          <a:prstGeom prst="rect">
            <a:avLst/>
          </a:prstGeom>
          <a:noFill/>
        </p:spPr>
        <p:txBody>
          <a:bodyPr wrap="square" rtlCol="0">
            <a:spAutoFit/>
          </a:bodyPr>
          <a:lstStyle/>
          <a:p>
            <a:r>
              <a:rPr lang="en-GB" sz="1100" b="1" dirty="0" err="1"/>
              <a:t>Pipworth</a:t>
            </a:r>
            <a:r>
              <a:rPr lang="en-GB" sz="1100" b="1" dirty="0"/>
              <a:t> Primary</a:t>
            </a:r>
          </a:p>
        </p:txBody>
      </p:sp>
      <p:sp>
        <p:nvSpPr>
          <p:cNvPr id="12" name="TextBox 11">
            <a:extLst>
              <a:ext uri="{FF2B5EF4-FFF2-40B4-BE49-F238E27FC236}">
                <a16:creationId xmlns:a16="http://schemas.microsoft.com/office/drawing/2014/main" id="{51B59FC7-F903-C488-03BF-34981BDAC1E3}"/>
              </a:ext>
            </a:extLst>
          </p:cNvPr>
          <p:cNvSpPr txBox="1"/>
          <p:nvPr/>
        </p:nvSpPr>
        <p:spPr>
          <a:xfrm>
            <a:off x="5308551" y="2628900"/>
            <a:ext cx="1574898" cy="261610"/>
          </a:xfrm>
          <a:prstGeom prst="rect">
            <a:avLst/>
          </a:prstGeom>
          <a:noFill/>
        </p:spPr>
        <p:txBody>
          <a:bodyPr wrap="square" rtlCol="0">
            <a:spAutoFit/>
          </a:bodyPr>
          <a:lstStyle/>
          <a:p>
            <a:r>
              <a:rPr lang="en-GB" sz="1100" b="1" dirty="0"/>
              <a:t>Manor Lodge Primary</a:t>
            </a:r>
          </a:p>
        </p:txBody>
      </p:sp>
      <p:sp>
        <p:nvSpPr>
          <p:cNvPr id="13" name="TextBox 12">
            <a:extLst>
              <a:ext uri="{FF2B5EF4-FFF2-40B4-BE49-F238E27FC236}">
                <a16:creationId xmlns:a16="http://schemas.microsoft.com/office/drawing/2014/main" id="{5D8E675D-743B-793A-4CC9-4B3954F88CC3}"/>
              </a:ext>
            </a:extLst>
          </p:cNvPr>
          <p:cNvSpPr txBox="1"/>
          <p:nvPr/>
        </p:nvSpPr>
        <p:spPr>
          <a:xfrm>
            <a:off x="5514340" y="1199014"/>
            <a:ext cx="1574898" cy="430887"/>
          </a:xfrm>
          <a:prstGeom prst="rect">
            <a:avLst/>
          </a:prstGeom>
          <a:noFill/>
        </p:spPr>
        <p:txBody>
          <a:bodyPr wrap="square" rtlCol="0">
            <a:spAutoFit/>
          </a:bodyPr>
          <a:lstStyle/>
          <a:p>
            <a:r>
              <a:rPr lang="en-GB" sz="1100" b="1" dirty="0"/>
              <a:t>Emmaus Catholic and </a:t>
            </a:r>
            <a:r>
              <a:rPr lang="en-GB" sz="1100" b="1" dirty="0" err="1"/>
              <a:t>CoE</a:t>
            </a:r>
            <a:r>
              <a:rPr lang="en-GB" sz="1100" b="1" dirty="0"/>
              <a:t> Primary</a:t>
            </a:r>
          </a:p>
        </p:txBody>
      </p:sp>
      <p:sp>
        <p:nvSpPr>
          <p:cNvPr id="14" name="TextBox 13">
            <a:extLst>
              <a:ext uri="{FF2B5EF4-FFF2-40B4-BE49-F238E27FC236}">
                <a16:creationId xmlns:a16="http://schemas.microsoft.com/office/drawing/2014/main" id="{50E52634-991B-9092-61F8-819F1A4BDAC0}"/>
              </a:ext>
            </a:extLst>
          </p:cNvPr>
          <p:cNvSpPr txBox="1"/>
          <p:nvPr/>
        </p:nvSpPr>
        <p:spPr>
          <a:xfrm>
            <a:off x="3886200" y="5713736"/>
            <a:ext cx="1574898" cy="430887"/>
          </a:xfrm>
          <a:prstGeom prst="rect">
            <a:avLst/>
          </a:prstGeom>
          <a:noFill/>
        </p:spPr>
        <p:txBody>
          <a:bodyPr wrap="square" rtlCol="0">
            <a:spAutoFit/>
          </a:bodyPr>
          <a:lstStyle/>
          <a:p>
            <a:r>
              <a:rPr lang="en-GB" sz="1100" b="1" dirty="0"/>
              <a:t>Arbourthorne </a:t>
            </a:r>
            <a:br>
              <a:rPr lang="en-GB" sz="1100" b="1" dirty="0"/>
            </a:br>
            <a:r>
              <a:rPr lang="en-GB" sz="1100" b="1" dirty="0"/>
              <a:t>Primary</a:t>
            </a:r>
          </a:p>
        </p:txBody>
      </p:sp>
      <p:sp>
        <p:nvSpPr>
          <p:cNvPr id="15" name="TextBox 14">
            <a:extLst>
              <a:ext uri="{FF2B5EF4-FFF2-40B4-BE49-F238E27FC236}">
                <a16:creationId xmlns:a16="http://schemas.microsoft.com/office/drawing/2014/main" id="{3FEEFD40-E1A0-F348-C391-14FF045BC90D}"/>
              </a:ext>
            </a:extLst>
          </p:cNvPr>
          <p:cNvSpPr txBox="1"/>
          <p:nvPr/>
        </p:nvSpPr>
        <p:spPr>
          <a:xfrm>
            <a:off x="8265160" y="5151120"/>
            <a:ext cx="1574898" cy="430887"/>
          </a:xfrm>
          <a:prstGeom prst="rect">
            <a:avLst/>
          </a:prstGeom>
          <a:noFill/>
        </p:spPr>
        <p:txBody>
          <a:bodyPr wrap="square" rtlCol="0">
            <a:spAutoFit/>
          </a:bodyPr>
          <a:lstStyle/>
          <a:p>
            <a:r>
              <a:rPr lang="en-GB" sz="1100" b="1" dirty="0"/>
              <a:t>Prince Edward Primary</a:t>
            </a:r>
          </a:p>
        </p:txBody>
      </p:sp>
      <p:sp>
        <p:nvSpPr>
          <p:cNvPr id="16" name="TextBox 15">
            <a:extLst>
              <a:ext uri="{FF2B5EF4-FFF2-40B4-BE49-F238E27FC236}">
                <a16:creationId xmlns:a16="http://schemas.microsoft.com/office/drawing/2014/main" id="{83C91DC3-DF4F-A890-57EA-E2158D76B8F8}"/>
              </a:ext>
            </a:extLst>
          </p:cNvPr>
          <p:cNvSpPr txBox="1"/>
          <p:nvPr/>
        </p:nvSpPr>
        <p:spPr>
          <a:xfrm>
            <a:off x="6690262" y="1992736"/>
            <a:ext cx="1574898" cy="261610"/>
          </a:xfrm>
          <a:prstGeom prst="rect">
            <a:avLst/>
          </a:prstGeom>
          <a:noFill/>
        </p:spPr>
        <p:txBody>
          <a:bodyPr wrap="square" rtlCol="0">
            <a:spAutoFit/>
          </a:bodyPr>
          <a:lstStyle/>
          <a:p>
            <a:r>
              <a:rPr lang="en-GB" sz="1100" b="1" dirty="0"/>
              <a:t>Green Estate</a:t>
            </a:r>
          </a:p>
        </p:txBody>
      </p:sp>
    </p:spTree>
    <p:extLst>
      <p:ext uri="{BB962C8B-B14F-4D97-AF65-F5344CB8AC3E}">
        <p14:creationId xmlns:p14="http://schemas.microsoft.com/office/powerpoint/2010/main" val="19366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C685-AA09-878F-964C-2F197BADDE2A}"/>
              </a:ext>
            </a:extLst>
          </p:cNvPr>
          <p:cNvSpPr>
            <a:spLocks noGrp="1"/>
          </p:cNvSpPr>
          <p:nvPr>
            <p:ph type="title"/>
          </p:nvPr>
        </p:nvSpPr>
        <p:spPr>
          <a:xfrm>
            <a:off x="838200" y="145217"/>
            <a:ext cx="10515600" cy="1325563"/>
          </a:xfrm>
        </p:spPr>
        <p:txBody>
          <a:bodyPr>
            <a:normAutofit/>
          </a:bodyPr>
          <a:lstStyle/>
          <a:p>
            <a:r>
              <a:rPr lang="en-GB" sz="5400" b="1" dirty="0"/>
              <a:t>Plan for today </a:t>
            </a:r>
          </a:p>
        </p:txBody>
      </p:sp>
      <p:sp>
        <p:nvSpPr>
          <p:cNvPr id="4" name="Rectangle 3">
            <a:extLst>
              <a:ext uri="{FF2B5EF4-FFF2-40B4-BE49-F238E27FC236}">
                <a16:creationId xmlns:a16="http://schemas.microsoft.com/office/drawing/2014/main" id="{E9C6C044-4E0E-5B26-31DA-AD2D63149861}"/>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5" name="Rectangle 4">
            <a:extLst>
              <a:ext uri="{FF2B5EF4-FFF2-40B4-BE49-F238E27FC236}">
                <a16:creationId xmlns:a16="http://schemas.microsoft.com/office/drawing/2014/main" id="{6319BB43-C1F5-E551-486A-19ADD25AD42D}"/>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6" name="Rectangle 5">
            <a:extLst>
              <a:ext uri="{FF2B5EF4-FFF2-40B4-BE49-F238E27FC236}">
                <a16:creationId xmlns:a16="http://schemas.microsoft.com/office/drawing/2014/main" id="{B17613CF-342F-55B9-B0C7-A929DA8BCD6F}"/>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graphicFrame>
        <p:nvGraphicFramePr>
          <p:cNvPr id="7" name="Table 6">
            <a:extLst>
              <a:ext uri="{FF2B5EF4-FFF2-40B4-BE49-F238E27FC236}">
                <a16:creationId xmlns:a16="http://schemas.microsoft.com/office/drawing/2014/main" id="{A05A513C-BA68-748A-9F32-8434CD1E246F}"/>
              </a:ext>
            </a:extLst>
          </p:cNvPr>
          <p:cNvGraphicFramePr>
            <a:graphicFrameLocks noGrp="1"/>
          </p:cNvGraphicFramePr>
          <p:nvPr>
            <p:extLst>
              <p:ext uri="{D42A27DB-BD31-4B8C-83A1-F6EECF244321}">
                <p14:modId xmlns:p14="http://schemas.microsoft.com/office/powerpoint/2010/main" val="1500345576"/>
              </p:ext>
            </p:extLst>
          </p:nvPr>
        </p:nvGraphicFramePr>
        <p:xfrm>
          <a:off x="1019628" y="1296366"/>
          <a:ext cx="10240494" cy="5274130"/>
        </p:xfrm>
        <a:graphic>
          <a:graphicData uri="http://schemas.openxmlformats.org/drawingml/2006/table">
            <a:tbl>
              <a:tblPr firstRow="1" bandRow="1">
                <a:tableStyleId>{5940675A-B579-460E-94D1-54222C63F5DA}</a:tableStyleId>
              </a:tblPr>
              <a:tblGrid>
                <a:gridCol w="2099129">
                  <a:extLst>
                    <a:ext uri="{9D8B030D-6E8A-4147-A177-3AD203B41FA5}">
                      <a16:colId xmlns:a16="http://schemas.microsoft.com/office/drawing/2014/main" val="1057082838"/>
                    </a:ext>
                  </a:extLst>
                </a:gridCol>
                <a:gridCol w="8141365">
                  <a:extLst>
                    <a:ext uri="{9D8B030D-6E8A-4147-A177-3AD203B41FA5}">
                      <a16:colId xmlns:a16="http://schemas.microsoft.com/office/drawing/2014/main" val="4242001456"/>
                    </a:ext>
                  </a:extLst>
                </a:gridCol>
              </a:tblGrid>
              <a:tr h="467616">
                <a:tc>
                  <a:txBody>
                    <a:bodyPr/>
                    <a:lstStyle/>
                    <a:p>
                      <a:r>
                        <a:rPr lang="en-GB" sz="2000" dirty="0"/>
                        <a:t>9.00-9.40</a:t>
                      </a:r>
                    </a:p>
                  </a:txBody>
                  <a:tcPr/>
                </a:tc>
                <a:tc>
                  <a:txBody>
                    <a:bodyPr/>
                    <a:lstStyle/>
                    <a:p>
                      <a:r>
                        <a:rPr lang="en-GB" sz="2000" dirty="0"/>
                        <a:t>Introductions and project outline </a:t>
                      </a:r>
                    </a:p>
                  </a:txBody>
                  <a:tcPr/>
                </a:tc>
                <a:extLst>
                  <a:ext uri="{0D108BD9-81ED-4DB2-BD59-A6C34878D82A}">
                    <a16:rowId xmlns:a16="http://schemas.microsoft.com/office/drawing/2014/main" val="2009536051"/>
                  </a:ext>
                </a:extLst>
              </a:tr>
              <a:tr h="467616">
                <a:tc>
                  <a:txBody>
                    <a:bodyPr/>
                    <a:lstStyle/>
                    <a:p>
                      <a:r>
                        <a:rPr lang="en-GB" sz="2000" dirty="0"/>
                        <a:t>9.40-10.00am</a:t>
                      </a:r>
                    </a:p>
                  </a:txBody>
                  <a:tcPr/>
                </a:tc>
                <a:tc>
                  <a:txBody>
                    <a:bodyPr/>
                    <a:lstStyle/>
                    <a:p>
                      <a:r>
                        <a:rPr lang="en-GB" sz="2000" dirty="0"/>
                        <a:t>Ice breaker and local climate risks </a:t>
                      </a:r>
                    </a:p>
                  </a:txBody>
                  <a:tcPr/>
                </a:tc>
                <a:extLst>
                  <a:ext uri="{0D108BD9-81ED-4DB2-BD59-A6C34878D82A}">
                    <a16:rowId xmlns:a16="http://schemas.microsoft.com/office/drawing/2014/main" val="1241601559"/>
                  </a:ext>
                </a:extLst>
              </a:tr>
              <a:tr h="1040241">
                <a:tc>
                  <a:txBody>
                    <a:bodyPr/>
                    <a:lstStyle/>
                    <a:p>
                      <a:r>
                        <a:rPr lang="en-GB" sz="2000" dirty="0"/>
                        <a:t>10.00-11.15am</a:t>
                      </a:r>
                    </a:p>
                  </a:txBody>
                  <a:tcPr/>
                </a:tc>
                <a:tc>
                  <a:txBody>
                    <a:bodyPr/>
                    <a:lstStyle/>
                    <a:p>
                      <a:r>
                        <a:rPr lang="en-GB" sz="2000" dirty="0"/>
                        <a:t>Input 1: Climate Adaptation – Laurie</a:t>
                      </a:r>
                    </a:p>
                    <a:p>
                      <a:r>
                        <a:rPr lang="en-GB" sz="2000" dirty="0"/>
                        <a:t>Input 2: Nature-based Solutions – Alice &amp; Hannah</a:t>
                      </a:r>
                    </a:p>
                    <a:p>
                      <a:r>
                        <a:rPr lang="en-GB" sz="2000" dirty="0"/>
                        <a:t>Input 3: Climate change pedagogy – Lee </a:t>
                      </a:r>
                    </a:p>
                  </a:txBody>
                  <a:tcPr/>
                </a:tc>
                <a:extLst>
                  <a:ext uri="{0D108BD9-81ED-4DB2-BD59-A6C34878D82A}">
                    <a16:rowId xmlns:a16="http://schemas.microsoft.com/office/drawing/2014/main" val="3865623837"/>
                  </a:ext>
                </a:extLst>
              </a:tr>
              <a:tr h="467616">
                <a:tc>
                  <a:txBody>
                    <a:bodyPr/>
                    <a:lstStyle/>
                    <a:p>
                      <a:r>
                        <a:rPr lang="en-GB" sz="2000" b="1" dirty="0"/>
                        <a:t>11.15-11.30am</a:t>
                      </a:r>
                    </a:p>
                  </a:txBody>
                  <a:tcPr/>
                </a:tc>
                <a:tc>
                  <a:txBody>
                    <a:bodyPr/>
                    <a:lstStyle/>
                    <a:p>
                      <a:r>
                        <a:rPr lang="en-GB" sz="2000" b="1" dirty="0"/>
                        <a:t>Break</a:t>
                      </a:r>
                    </a:p>
                  </a:txBody>
                  <a:tcPr/>
                </a:tc>
                <a:extLst>
                  <a:ext uri="{0D108BD9-81ED-4DB2-BD59-A6C34878D82A}">
                    <a16:rowId xmlns:a16="http://schemas.microsoft.com/office/drawing/2014/main" val="3512158208"/>
                  </a:ext>
                </a:extLst>
              </a:tr>
              <a:tr h="467616">
                <a:tc>
                  <a:txBody>
                    <a:bodyPr/>
                    <a:lstStyle/>
                    <a:p>
                      <a:r>
                        <a:rPr lang="en-GB" sz="2000" dirty="0"/>
                        <a:t>11.30-12noon</a:t>
                      </a:r>
                    </a:p>
                  </a:txBody>
                  <a:tcPr/>
                </a:tc>
                <a:tc>
                  <a:txBody>
                    <a:bodyPr/>
                    <a:lstStyle/>
                    <a:p>
                      <a:r>
                        <a:rPr lang="en-GB" sz="2000" dirty="0"/>
                        <a:t>Curriculum mapping – where are we at?</a:t>
                      </a:r>
                    </a:p>
                  </a:txBody>
                  <a:tcPr/>
                </a:tc>
                <a:extLst>
                  <a:ext uri="{0D108BD9-81ED-4DB2-BD59-A6C34878D82A}">
                    <a16:rowId xmlns:a16="http://schemas.microsoft.com/office/drawing/2014/main" val="3893884322"/>
                  </a:ext>
                </a:extLst>
              </a:tr>
              <a:tr h="467616">
                <a:tc>
                  <a:txBody>
                    <a:bodyPr/>
                    <a:lstStyle/>
                    <a:p>
                      <a:r>
                        <a:rPr lang="en-GB" sz="2000" dirty="0"/>
                        <a:t>12.00-12.30pm</a:t>
                      </a:r>
                    </a:p>
                  </a:txBody>
                  <a:tcPr/>
                </a:tc>
                <a:tc>
                  <a:txBody>
                    <a:bodyPr/>
                    <a:lstStyle/>
                    <a:p>
                      <a:r>
                        <a:rPr lang="en-GB" sz="2000" dirty="0"/>
                        <a:t>Ethics, data and reflection </a:t>
                      </a:r>
                    </a:p>
                  </a:txBody>
                  <a:tcPr/>
                </a:tc>
                <a:extLst>
                  <a:ext uri="{0D108BD9-81ED-4DB2-BD59-A6C34878D82A}">
                    <a16:rowId xmlns:a16="http://schemas.microsoft.com/office/drawing/2014/main" val="805238168"/>
                  </a:ext>
                </a:extLst>
              </a:tr>
              <a:tr h="467616">
                <a:tc>
                  <a:txBody>
                    <a:bodyPr/>
                    <a:lstStyle/>
                    <a:p>
                      <a:r>
                        <a:rPr lang="en-GB" sz="2000" b="1" dirty="0"/>
                        <a:t>12.30-1.15pm</a:t>
                      </a:r>
                    </a:p>
                  </a:txBody>
                  <a:tcPr/>
                </a:tc>
                <a:tc>
                  <a:txBody>
                    <a:bodyPr/>
                    <a:lstStyle/>
                    <a:p>
                      <a:r>
                        <a:rPr lang="en-GB" sz="2000" b="1" dirty="0"/>
                        <a:t>Lunch</a:t>
                      </a:r>
                    </a:p>
                  </a:txBody>
                  <a:tcPr/>
                </a:tc>
                <a:extLst>
                  <a:ext uri="{0D108BD9-81ED-4DB2-BD59-A6C34878D82A}">
                    <a16:rowId xmlns:a16="http://schemas.microsoft.com/office/drawing/2014/main" val="480551251"/>
                  </a:ext>
                </a:extLst>
              </a:tr>
              <a:tr h="492961">
                <a:tc>
                  <a:txBody>
                    <a:bodyPr/>
                    <a:lstStyle/>
                    <a:p>
                      <a:r>
                        <a:rPr lang="en-GB" sz="2000" dirty="0"/>
                        <a:t>1.15-2.30pm</a:t>
                      </a:r>
                    </a:p>
                  </a:txBody>
                  <a:tcPr/>
                </a:tc>
                <a:tc>
                  <a:txBody>
                    <a:bodyPr/>
                    <a:lstStyle/>
                    <a:p>
                      <a:r>
                        <a:rPr lang="en-GB" sz="2000" dirty="0"/>
                        <a:t>Action planning and curriculum development </a:t>
                      </a:r>
                    </a:p>
                  </a:txBody>
                  <a:tcPr/>
                </a:tc>
                <a:extLst>
                  <a:ext uri="{0D108BD9-81ED-4DB2-BD59-A6C34878D82A}">
                    <a16:rowId xmlns:a16="http://schemas.microsoft.com/office/drawing/2014/main" val="3061860746"/>
                  </a:ext>
                </a:extLst>
              </a:tr>
              <a:tr h="467616">
                <a:tc>
                  <a:txBody>
                    <a:bodyPr/>
                    <a:lstStyle/>
                    <a:p>
                      <a:r>
                        <a:rPr lang="en-GB" sz="2000" kern="1200" dirty="0">
                          <a:solidFill>
                            <a:schemeClr val="tx1"/>
                          </a:solidFill>
                          <a:latin typeface="+mn-lt"/>
                          <a:ea typeface="+mn-ea"/>
                          <a:cs typeface="+mn-cs"/>
                        </a:rPr>
                        <a:t>2.30-3.10pm</a:t>
                      </a:r>
                    </a:p>
                  </a:txBody>
                  <a:tcPr/>
                </a:tc>
                <a:tc>
                  <a:txBody>
                    <a:bodyPr/>
                    <a:lstStyle/>
                    <a:p>
                      <a:r>
                        <a:rPr lang="en-GB" sz="2000" kern="1200" dirty="0">
                          <a:solidFill>
                            <a:schemeClr val="tx1"/>
                          </a:solidFill>
                          <a:latin typeface="+mn-lt"/>
                          <a:ea typeface="+mn-ea"/>
                          <a:cs typeface="+mn-cs"/>
                        </a:rPr>
                        <a:t>Sharing and feedback, barriers and enablers </a:t>
                      </a:r>
                    </a:p>
                  </a:txBody>
                  <a:tcPr/>
                </a:tc>
                <a:extLst>
                  <a:ext uri="{0D108BD9-81ED-4DB2-BD59-A6C34878D82A}">
                    <a16:rowId xmlns:a16="http://schemas.microsoft.com/office/drawing/2014/main" val="1766322461"/>
                  </a:ext>
                </a:extLst>
              </a:tr>
              <a:tr h="467616">
                <a:tc>
                  <a:txBody>
                    <a:bodyPr/>
                    <a:lstStyle/>
                    <a:p>
                      <a:r>
                        <a:rPr lang="en-GB" sz="2000" dirty="0"/>
                        <a:t>3.10-3.30pm</a:t>
                      </a:r>
                    </a:p>
                  </a:txBody>
                  <a:tcPr/>
                </a:tc>
                <a:tc>
                  <a:txBody>
                    <a:bodyPr/>
                    <a:lstStyle/>
                    <a:p>
                      <a:r>
                        <a:rPr lang="en-GB" sz="2000" dirty="0"/>
                        <a:t>Next steps and feedback </a:t>
                      </a:r>
                    </a:p>
                  </a:txBody>
                  <a:tcPr/>
                </a:tc>
                <a:extLst>
                  <a:ext uri="{0D108BD9-81ED-4DB2-BD59-A6C34878D82A}">
                    <a16:rowId xmlns:a16="http://schemas.microsoft.com/office/drawing/2014/main" val="563920918"/>
                  </a:ext>
                </a:extLst>
              </a:tr>
            </a:tbl>
          </a:graphicData>
        </a:graphic>
      </p:graphicFrame>
    </p:spTree>
    <p:extLst>
      <p:ext uri="{BB962C8B-B14F-4D97-AF65-F5344CB8AC3E}">
        <p14:creationId xmlns:p14="http://schemas.microsoft.com/office/powerpoint/2010/main" val="3138623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484AD-7963-7C9A-E5A9-BAB438237AA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74FDE3C-82EE-D178-3F20-31CAD5C00DBA}"/>
              </a:ext>
            </a:extLst>
          </p:cNvPr>
          <p:cNvSpPr>
            <a:spLocks noGrp="1"/>
          </p:cNvSpPr>
          <p:nvPr>
            <p:ph type="title"/>
          </p:nvPr>
        </p:nvSpPr>
        <p:spPr>
          <a:xfrm>
            <a:off x="762916" y="118893"/>
            <a:ext cx="11429083" cy="1325563"/>
          </a:xfrm>
        </p:spPr>
        <p:txBody>
          <a:bodyPr>
            <a:normAutofit/>
          </a:bodyPr>
          <a:lstStyle/>
          <a:p>
            <a:r>
              <a:rPr lang="en-GB" sz="4000" b="1" dirty="0"/>
              <a:t>Adapt-Ed – Climate Adaptation through Education</a:t>
            </a:r>
          </a:p>
        </p:txBody>
      </p:sp>
      <p:pic>
        <p:nvPicPr>
          <p:cNvPr id="5" name="Picture 4" descr="A close-up of a logo&#10;&#10;Description automatically generated">
            <a:extLst>
              <a:ext uri="{FF2B5EF4-FFF2-40B4-BE49-F238E27FC236}">
                <a16:creationId xmlns:a16="http://schemas.microsoft.com/office/drawing/2014/main" id="{1C238901-68D8-5677-C88B-853EA77827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3780" y="5775495"/>
            <a:ext cx="2115856" cy="799244"/>
          </a:xfrm>
          <a:prstGeom prst="rect">
            <a:avLst/>
          </a:prstGeom>
        </p:spPr>
      </p:pic>
      <p:sp>
        <p:nvSpPr>
          <p:cNvPr id="7" name="Rectangle 6">
            <a:extLst>
              <a:ext uri="{FF2B5EF4-FFF2-40B4-BE49-F238E27FC236}">
                <a16:creationId xmlns:a16="http://schemas.microsoft.com/office/drawing/2014/main" id="{68970C23-19D6-2069-1060-DC4712EB1E0C}"/>
              </a:ext>
            </a:extLst>
          </p:cNvPr>
          <p:cNvSpPr/>
          <p:nvPr/>
        </p:nvSpPr>
        <p:spPr>
          <a:xfrm>
            <a:off x="33096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8" name="Rectangle 7">
            <a:extLst>
              <a:ext uri="{FF2B5EF4-FFF2-40B4-BE49-F238E27FC236}">
                <a16:creationId xmlns:a16="http://schemas.microsoft.com/office/drawing/2014/main" id="{93F63133-F31B-FA10-2486-18C4802B2D15}"/>
              </a:ext>
            </a:extLst>
          </p:cNvPr>
          <p:cNvSpPr/>
          <p:nvPr/>
        </p:nvSpPr>
        <p:spPr>
          <a:xfrm>
            <a:off x="1"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3E3CDBD9-69D6-062A-AEBC-8F387B50CD82}"/>
              </a:ext>
            </a:extLst>
          </p:cNvPr>
          <p:cNvSpPr/>
          <p:nvPr/>
        </p:nvSpPr>
        <p:spPr>
          <a:xfrm>
            <a:off x="51719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4A18AB26-7E74-778E-A5E9-70ECDA400210}"/>
              </a:ext>
            </a:extLst>
          </p:cNvPr>
          <p:cNvPicPr>
            <a:picLocks noChangeAspect="1"/>
          </p:cNvPicPr>
          <p:nvPr/>
        </p:nvPicPr>
        <p:blipFill>
          <a:blip r:embed="rId4">
            <a:extLst>
              <a:ext uri="{28A0092B-C50C-407E-A947-70E740481C1C}">
                <a14:useLocalDpi xmlns:a14="http://schemas.microsoft.com/office/drawing/2010/main" val="0"/>
              </a:ext>
            </a:extLst>
          </a:blip>
          <a:srcRect l="19037" t="9333" r="17489" b="10074"/>
          <a:stretch>
            <a:fillRect/>
          </a:stretch>
        </p:blipFill>
        <p:spPr>
          <a:xfrm>
            <a:off x="10282085" y="2729935"/>
            <a:ext cx="1680720" cy="2134010"/>
          </a:xfrm>
          <a:prstGeom prst="rect">
            <a:avLst/>
          </a:prstGeom>
        </p:spPr>
      </p:pic>
      <p:sp>
        <p:nvSpPr>
          <p:cNvPr id="3" name="Rectangle 1">
            <a:extLst>
              <a:ext uri="{FF2B5EF4-FFF2-40B4-BE49-F238E27FC236}">
                <a16:creationId xmlns:a16="http://schemas.microsoft.com/office/drawing/2014/main" id="{EF8C424C-E0D9-7E40-E903-726FE27363BD}"/>
              </a:ext>
            </a:extLst>
          </p:cNvPr>
          <p:cNvSpPr>
            <a:spLocks noChangeArrowheads="1"/>
          </p:cNvSpPr>
          <p:nvPr/>
        </p:nvSpPr>
        <p:spPr bwMode="auto">
          <a:xfrm>
            <a:off x="920392" y="1952663"/>
            <a:ext cx="1006128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spcBef>
                <a:spcPct val="0"/>
              </a:spcBef>
              <a:spcAft>
                <a:spcPct val="0"/>
              </a:spcAft>
              <a:buClrTx/>
              <a:buSzTx/>
              <a:buFont typeface="Arial" panose="020B0604020202020204" pitchFamily="34" charset="0"/>
              <a:buChar char="•"/>
              <a:tabLst/>
            </a:pPr>
            <a:r>
              <a:rPr lang="en-US" altLang="en-US" sz="3000" dirty="0">
                <a:latin typeface="Arial" panose="020B0604020202020204" pitchFamily="34" charset="0"/>
              </a:rPr>
              <a:t>Funding administrator </a:t>
            </a:r>
            <a:r>
              <a:rPr lang="en-US" altLang="en-US" sz="3000" dirty="0" err="1">
                <a:latin typeface="Arial" panose="020B0604020202020204" pitchFamily="34" charset="0"/>
              </a:rPr>
              <a:t>Maximising</a:t>
            </a:r>
            <a:r>
              <a:rPr lang="en-US" altLang="en-US" sz="3000" dirty="0">
                <a:latin typeface="Arial" panose="020B0604020202020204" pitchFamily="34" charset="0"/>
              </a:rPr>
              <a:t> UK </a:t>
            </a:r>
            <a:br>
              <a:rPr lang="en-US" altLang="en-US" sz="3000" dirty="0">
                <a:latin typeface="Arial" panose="020B0604020202020204" pitchFamily="34" charset="0"/>
              </a:rPr>
            </a:br>
            <a:r>
              <a:rPr lang="en-US" altLang="en-US" sz="3000" dirty="0">
                <a:latin typeface="Arial" panose="020B0604020202020204" pitchFamily="34" charset="0"/>
              </a:rPr>
              <a:t>Adaptation to Climate Change (MACC) – flexible fund</a:t>
            </a:r>
          </a:p>
          <a:p>
            <a:pPr marL="457200" marR="0" lvl="0" indent="-457200" algn="l" defTabSz="914400" rtl="0" eaLnBrk="0" fontAlgn="base" latinLnBrk="0" hangingPunct="0">
              <a:spcBef>
                <a:spcPct val="0"/>
              </a:spcBef>
              <a:spcAft>
                <a:spcPct val="0"/>
              </a:spcAft>
              <a:buClrTx/>
              <a:buSzTx/>
              <a:buFont typeface="Arial" panose="020B0604020202020204" pitchFamily="34" charset="0"/>
              <a:buChar char="•"/>
              <a:tabLst/>
            </a:pPr>
            <a:r>
              <a:rPr lang="en-US" altLang="en-US" sz="3000" dirty="0">
                <a:latin typeface="Arial" panose="020B0604020202020204" pitchFamily="34" charset="0"/>
              </a:rPr>
              <a:t>Funded by UK-RI (NERC funding) and DEFRA</a:t>
            </a:r>
          </a:p>
          <a:p>
            <a:pPr marL="457200" marR="0" lvl="0" indent="-457200" algn="l" defTabSz="914400" rtl="0" eaLnBrk="0" fontAlgn="base" latinLnBrk="0" hangingPunct="0">
              <a:spcBef>
                <a:spcPct val="0"/>
              </a:spcBef>
              <a:spcAft>
                <a:spcPct val="0"/>
              </a:spcAft>
              <a:buClrTx/>
              <a:buSzTx/>
              <a:buFont typeface="Arial" panose="020B0604020202020204" pitchFamily="34" charset="0"/>
              <a:buChar char="•"/>
              <a:tabLst/>
            </a:pPr>
            <a:r>
              <a:rPr lang="en-US" altLang="en-US" sz="3000" dirty="0">
                <a:latin typeface="Arial" panose="020B0604020202020204" pitchFamily="34" charset="0"/>
              </a:rPr>
              <a:t>Co-designed by UK-RI, DEFRA, Met office and </a:t>
            </a:r>
            <a:br>
              <a:rPr lang="en-US" altLang="en-US" sz="3000" dirty="0">
                <a:latin typeface="Arial" panose="020B0604020202020204" pitchFamily="34" charset="0"/>
              </a:rPr>
            </a:br>
            <a:r>
              <a:rPr lang="en-US" altLang="en-US" sz="3000" dirty="0">
                <a:latin typeface="Arial" panose="020B0604020202020204" pitchFamily="34" charset="0"/>
              </a:rPr>
              <a:t>Climate Change Committee </a:t>
            </a:r>
          </a:p>
          <a:p>
            <a:pPr marL="457200" marR="0" lvl="0" indent="-457200" algn="l" defTabSz="914400" rtl="0" eaLnBrk="0" fontAlgn="base" latinLnBrk="0" hangingPunct="0">
              <a:spcBef>
                <a:spcPct val="0"/>
              </a:spcBef>
              <a:spcAft>
                <a:spcPct val="0"/>
              </a:spcAft>
              <a:buClrTx/>
              <a:buSzTx/>
              <a:buFont typeface="Arial" panose="020B0604020202020204" pitchFamily="34" charset="0"/>
              <a:buChar char="•"/>
              <a:tabLst/>
            </a:pPr>
            <a:endParaRPr lang="en-US" altLang="en-US" sz="3000" dirty="0">
              <a:latin typeface="Arial" panose="020B0604020202020204" pitchFamily="34" charset="0"/>
            </a:endParaRPr>
          </a:p>
          <a:p>
            <a:pPr marL="457200" marR="0" lvl="0" indent="-457200" algn="l" defTabSz="914400" rtl="0" eaLnBrk="0" fontAlgn="base" latinLnBrk="0" hangingPunct="0">
              <a:spcBef>
                <a:spcPct val="0"/>
              </a:spcBef>
              <a:spcAft>
                <a:spcPct val="0"/>
              </a:spcAft>
              <a:buClrTx/>
              <a:buSzTx/>
              <a:buFont typeface="Arial" panose="020B0604020202020204" pitchFamily="34" charset="0"/>
              <a:buChar char="•"/>
              <a:tabLst/>
            </a:pPr>
            <a:r>
              <a:rPr lang="en-US" altLang="en-US" sz="3000" dirty="0">
                <a:latin typeface="Arial" panose="020B0604020202020204" pitchFamily="34" charset="0"/>
              </a:rPr>
              <a:t>Lead by Kings College London </a:t>
            </a:r>
            <a:br>
              <a:rPr lang="en-US" altLang="en-US" sz="3000" dirty="0">
                <a:latin typeface="Arial" panose="020B0604020202020204" pitchFamily="34" charset="0"/>
              </a:rPr>
            </a:br>
            <a:r>
              <a:rPr lang="en-US" altLang="en-US" sz="3000" dirty="0">
                <a:latin typeface="Arial" panose="020B0604020202020204" pitchFamily="34" charset="0"/>
              </a:rPr>
              <a:t>and Cardiff University</a:t>
            </a:r>
          </a:p>
        </p:txBody>
      </p:sp>
      <p:pic>
        <p:nvPicPr>
          <p:cNvPr id="11" name="Picture 10" descr="About us - Green Estate">
            <a:extLst>
              <a:ext uri="{FF2B5EF4-FFF2-40B4-BE49-F238E27FC236}">
                <a16:creationId xmlns:a16="http://schemas.microsoft.com/office/drawing/2014/main" id="{138EFDD7-40E1-2274-12AB-89DF184C55C5}"/>
              </a:ext>
            </a:extLst>
          </p:cNvPr>
          <p:cNvPicPr>
            <a:picLocks noChangeAspect="1"/>
          </p:cNvPicPr>
          <p:nvPr/>
        </p:nvPicPr>
        <p:blipFill>
          <a:blip r:embed="rId5"/>
          <a:stretch>
            <a:fillRect/>
          </a:stretch>
        </p:blipFill>
        <p:spPr>
          <a:xfrm>
            <a:off x="8445850" y="4863945"/>
            <a:ext cx="2524549" cy="837190"/>
          </a:xfrm>
          <a:prstGeom prst="rect">
            <a:avLst/>
          </a:prstGeom>
        </p:spPr>
      </p:pic>
      <p:pic>
        <p:nvPicPr>
          <p:cNvPr id="14" name="Picture 13" descr="Sheffield City Council - Wikipedia">
            <a:extLst>
              <a:ext uri="{FF2B5EF4-FFF2-40B4-BE49-F238E27FC236}">
                <a16:creationId xmlns:a16="http://schemas.microsoft.com/office/drawing/2014/main" id="{7280665D-7742-400B-CDEE-6CEAE4FB1B07}"/>
              </a:ext>
            </a:extLst>
          </p:cNvPr>
          <p:cNvPicPr>
            <a:picLocks noChangeAspect="1"/>
          </p:cNvPicPr>
          <p:nvPr/>
        </p:nvPicPr>
        <p:blipFill>
          <a:blip r:embed="rId6"/>
          <a:stretch>
            <a:fillRect/>
          </a:stretch>
        </p:blipFill>
        <p:spPr>
          <a:xfrm>
            <a:off x="8707522" y="5822223"/>
            <a:ext cx="985660" cy="776700"/>
          </a:xfrm>
          <a:prstGeom prst="rect">
            <a:avLst/>
          </a:prstGeom>
        </p:spPr>
      </p:pic>
      <p:pic>
        <p:nvPicPr>
          <p:cNvPr id="15" name="Picture 14" descr="Let's Go Zero! | Henbury View First School">
            <a:extLst>
              <a:ext uri="{FF2B5EF4-FFF2-40B4-BE49-F238E27FC236}">
                <a16:creationId xmlns:a16="http://schemas.microsoft.com/office/drawing/2014/main" id="{66846697-8981-66B2-AC33-C4389B97164A}"/>
              </a:ext>
            </a:extLst>
          </p:cNvPr>
          <p:cNvPicPr>
            <a:picLocks noChangeAspect="1"/>
          </p:cNvPicPr>
          <p:nvPr/>
        </p:nvPicPr>
        <p:blipFill>
          <a:blip r:embed="rId7"/>
          <a:stretch>
            <a:fillRect/>
          </a:stretch>
        </p:blipFill>
        <p:spPr>
          <a:xfrm>
            <a:off x="10981672" y="5195499"/>
            <a:ext cx="879368" cy="505636"/>
          </a:xfrm>
          <a:prstGeom prst="rect">
            <a:avLst/>
          </a:prstGeom>
        </p:spPr>
      </p:pic>
      <p:pic>
        <p:nvPicPr>
          <p:cNvPr id="3074" name="Picture 2">
            <a:extLst>
              <a:ext uri="{FF2B5EF4-FFF2-40B4-BE49-F238E27FC236}">
                <a16:creationId xmlns:a16="http://schemas.microsoft.com/office/drawing/2014/main" id="{74BA6BB6-C2EF-C31C-7946-F6F21B7038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522" y="1158236"/>
            <a:ext cx="2910758" cy="78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41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8.0.4807"/>
  <p:tag name="SLIDO_PRESENTATION_ID" val="00000000-0000-0000-0000-000000000000"/>
  <p:tag name="SLIDO_EVENT_UUID" val="70330d24-869f-4d92-8c9c-a9f349c043a8"/>
  <p:tag name="SLIDO_EVENT_SECTION_UUID" val="43f99f35-a3ec-41ae-b7b2-9b4d1ab6f3fc"/>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533dd4-4a2c-49c6-a765-061a1a93f7a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81315A3EEA0849874C672E6F3878D7" ma:contentTypeVersion="9" ma:contentTypeDescription="Create a new document." ma:contentTypeScope="" ma:versionID="ef03599222d29a6332e05cdf115b890b">
  <xsd:schema xmlns:xsd="http://www.w3.org/2001/XMLSchema" xmlns:xs="http://www.w3.org/2001/XMLSchema" xmlns:p="http://schemas.microsoft.com/office/2006/metadata/properties" xmlns:ns2="e4533dd4-4a2c-49c6-a765-061a1a93f7a4" targetNamespace="http://schemas.microsoft.com/office/2006/metadata/properties" ma:root="true" ma:fieldsID="c0359608ad12ee6d0cb6331b2636278e" ns2:_="">
    <xsd:import namespace="e4533dd4-4a2c-49c6-a765-061a1a93f7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33dd4-4a2c-49c6-a765-061a1a93f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c43db7-d5b9-4501-acd0-29785274dc3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95C1F9-6C53-4A51-9152-A9DE95F2BC4C}">
  <ds:schemaRefs>
    <ds:schemaRef ds:uri="http://purl.org/dc/elements/1.1/"/>
    <ds:schemaRef ds:uri="http://schemas.microsoft.com/office/infopath/2007/PartnerControls"/>
    <ds:schemaRef ds:uri="http://schemas.openxmlformats.org/package/2006/metadata/core-properties"/>
    <ds:schemaRef ds:uri="0340399a-c8f2-4e5c-8e43-bbf7d82ea289"/>
    <ds:schemaRef ds:uri="http://purl.org/dc/terms/"/>
    <ds:schemaRef ds:uri="http://schemas.microsoft.com/office/2006/documentManagement/types"/>
    <ds:schemaRef ds:uri="c0ea10e4-86bc-49fa-9b1c-382ee4ac3283"/>
    <ds:schemaRef ds:uri="http://schemas.microsoft.com/office/2006/metadata/properties"/>
    <ds:schemaRef ds:uri="http://www.w3.org/XML/1998/namespace"/>
    <ds:schemaRef ds:uri="http://purl.org/dc/dcmitype/"/>
    <ds:schemaRef ds:uri="e4533dd4-4a2c-49c6-a765-061a1a93f7a4"/>
  </ds:schemaRefs>
</ds:datastoreItem>
</file>

<file path=customXml/itemProps2.xml><?xml version="1.0" encoding="utf-8"?>
<ds:datastoreItem xmlns:ds="http://schemas.openxmlformats.org/officeDocument/2006/customXml" ds:itemID="{EF86BABB-6DC3-4C01-9B8A-B8BD787240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33dd4-4a2c-49c6-a765-061a1a93f7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801E02-0FB3-4673-95F9-70DA1A540B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7410</TotalTime>
  <Words>1939</Words>
  <Application>Microsoft Office PowerPoint</Application>
  <PresentationFormat>Widescreen</PresentationFormat>
  <Paragraphs>292</Paragraphs>
  <Slides>38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Aptos</vt:lpstr>
      <vt:lpstr>Aptos Display</vt:lpstr>
      <vt:lpstr>Arial</vt:lpstr>
      <vt:lpstr>Bebas Neue</vt:lpstr>
      <vt:lpstr>Poppins</vt:lpstr>
      <vt:lpstr>Wingdings</vt:lpstr>
      <vt:lpstr>1_Office Theme</vt:lpstr>
      <vt:lpstr>Adapt-Ed – Climate Adaptation through Education</vt:lpstr>
      <vt:lpstr>PowerPoint Presentation</vt:lpstr>
      <vt:lpstr>Housekeeping </vt:lpstr>
      <vt:lpstr>Introductions </vt:lpstr>
      <vt:lpstr>Teacher and staff consent  </vt:lpstr>
      <vt:lpstr>The Team</vt:lpstr>
      <vt:lpstr>PowerPoint Presentation</vt:lpstr>
      <vt:lpstr>Plan for today </vt:lpstr>
      <vt:lpstr>Adapt-Ed – Climate Adaptation through Education</vt:lpstr>
      <vt:lpstr>Built for Change </vt:lpstr>
      <vt:lpstr>Adapt-Ed – Climate Adaptation through Education</vt:lpstr>
      <vt:lpstr>Why this approach should work</vt:lpstr>
      <vt:lpstr>Outcomes and value </vt:lpstr>
      <vt:lpstr>PowerPoint Presentation</vt:lpstr>
      <vt:lpstr>Adapt-Ed Education – Research questions</vt:lpstr>
      <vt:lpstr>Funding and Support available </vt:lpstr>
      <vt:lpstr>  What climate impacts have you and your students experienced, noticed or talked about in school (in curriculum or anecdotally)   What action are you already taking  in school (if any)? </vt:lpstr>
      <vt:lpstr>Inputs (25 mins each)</vt:lpstr>
      <vt:lpstr>Break </vt:lpstr>
      <vt:lpstr>Curriculum mapping</vt:lpstr>
      <vt:lpstr>Future Curriculum Changes</vt:lpstr>
      <vt:lpstr>Future Curriculum Changes</vt:lpstr>
      <vt:lpstr>Future Curriculum Changes</vt:lpstr>
      <vt:lpstr>Future Curriculum Changes</vt:lpstr>
      <vt:lpstr>Ethics, data and evaluation  </vt:lpstr>
      <vt:lpstr>Ethics, data and evaluation  </vt:lpstr>
      <vt:lpstr>Reflections and discussions  Thoughts so far...</vt:lpstr>
      <vt:lpstr>Lunch </vt:lpstr>
      <vt:lpstr>Delivery model for activities </vt:lpstr>
      <vt:lpstr>School action planning</vt:lpstr>
      <vt:lpstr>Sharing and feedback</vt:lpstr>
      <vt:lpstr>Barriers and enablers Commitments and next steps </vt:lpstr>
      <vt:lpstr>Next Steps</vt:lpstr>
      <vt:lpstr>Sustainable Schools South Yorkshire</vt:lpstr>
      <vt:lpstr>Carbon Literacy </vt:lpstr>
      <vt:lpstr>Expressions of Interest Tomorrow’s Climate Scientists </vt:lpstr>
      <vt:lpstr>Commitments and your next steps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informed climate education:  A framework for change</dc:title>
  <dc:creator>Jowett, Lee</dc:creator>
  <cp:lastModifiedBy>Jowett, Lee</cp:lastModifiedBy>
  <cp:revision>8</cp:revision>
  <dcterms:created xsi:type="dcterms:W3CDTF">2024-04-18T08:36:20Z</dcterms:created>
  <dcterms:modified xsi:type="dcterms:W3CDTF">2026-04-23T08:02:29Z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0x0101007881315A3EEA0849874C672E6F3878D7</vt:lpwstr>
  </property>
  <property fmtid="{D5CDD505-2E9C-101B-9397-08002B2CF9AE}" pid="3" name="MediaServiceImageTags">
    <vt:lpwstr/>
  </property>
  <property fmtid="{D5CDD505-2E9C-101B-9397-08002B2CF9AE}" pid="4" name="SlidoAppVersion">
    <vt:lpwstr>1.8.0.4807</vt:lpwstr>
  </property>
</Properties>
</file>