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webextensions/taskpanes.xml" ContentType="application/vnd.ms-office.webextensiontaskpan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8"/>
  </p:notesMasterIdLst>
  <p:sldIdLst>
    <p:sldId id="267" r:id="rId3"/>
    <p:sldId id="345" r:id="rId4"/>
    <p:sldId id="323" r:id="rId5"/>
    <p:sldId id="327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8118D-13AE-48E2-A06D-77C2479E542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6174F-8171-4486-B16C-6D19C89AF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6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6174F-8171-4486-B16C-6D19C89AF7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0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6EF4-4B03-4801-A9A4-AC877F9C10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1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7544-A60F-243B-CAD2-5F4716890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367AA-D1A9-E8D1-88FB-99ED9C925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9470E-2550-461F-CF4C-340C5DB0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E548-103C-7A9E-35D7-CC30CDB0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6F45-369C-A5FF-9799-66D7F26A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17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854B-8946-63FC-13A1-80214E43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63277-6F31-625B-509A-A7F7FABA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C599-D5C6-4870-746A-B388E105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FE14-9E55-A1AD-DD39-15BA9181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8BF4C-1299-16C6-6131-D77D9545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68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710B6-99FA-DFDE-9422-630F67D66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1A97A-290D-EE3B-491A-70A89BF4F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A172-438B-405C-086D-1B3079F7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3531D-5E2E-14E0-B62E-2B25DD5C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A708D-4ACB-DA2D-6777-2E81EBFA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3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7FCD-1379-4FE4-91EF-B6ABB6932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678DB-E888-4EE6-98C1-9EFCFCEF6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B2B73-CA03-40F7-9EB7-B574555C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F15B-550B-4C5A-8668-F7A7BFDC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6D8FD-9941-4C99-AF20-75F0DC6B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92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A4D8-9F38-4400-AFDD-CF3B8939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A667-24A1-4D92-B068-CF7F8F38B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B21AF-E7F5-4B05-84FA-123C96E9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697E-0A78-4A17-B484-520BB326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581AF-1598-44FA-986C-6805F69A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3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3DC5-1EA3-4F54-8DA9-CE71C778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79CB4-68F9-4760-B0A1-7EA70A8F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F665-1E62-48F2-B490-E35E1DB7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96988-9E00-4E6C-B96C-BE0EEDF5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0B0AC-A442-42FC-8BE8-57505A08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5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3584-0413-4B9C-8FEE-C9FCB1D7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12AC-251F-4D07-8A9E-DD3407E89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26310-874A-4EE6-A4F3-3B8CFCC8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06355-CCEB-4A12-9C4E-42027572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8B42A-B818-47E5-91BB-FBD0A914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39800-1D32-4231-82C1-95056458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629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C1A0-A200-42BB-B311-89A4A5B6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F9F25-B428-4E2F-BA89-EF866C5F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03CF7-E591-44DC-9F36-283F8C456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E44FD-673F-4429-A7D1-5DA9500B8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8BDF5-DFE1-47F6-9DB2-99C4E18EB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D1425-7425-42EF-A59C-47062B2B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382B5-E532-4C63-961A-89222C6B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EF81A-6049-440B-ADF8-0E731B64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56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24A9-DBEF-425D-9E69-3FB8745D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3D396-B3DE-4A6A-8ACA-B4E96860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314BC-A1C3-4D7A-A33A-F2523DB2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56607-C7CF-4968-AD83-B73D7961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2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5B28B-7E3B-4808-A3FC-FC075363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5A59D-4738-43E4-A559-087CFDA5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850EE-BC06-4932-90C0-DBC6ECC7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266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1D02-1F32-4048-8753-09854C2F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B0E5-F0BE-4B35-A155-E56BCAE38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C4C85-3305-4F00-BE17-BD232AA85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53D95-5ABD-4F0C-BE6D-FF8C9288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FD1D1-E204-41D5-91A5-522A12A2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6DF69-4402-4444-A371-1220393B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83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FF54-55ED-6D5A-52A6-CFC264B1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E5A27-F472-15BF-BC11-861B1A47C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D15B-3B09-9E1A-A509-213FC7E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224B-2C5D-91AC-DC04-790637A0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63A3E-FBFA-21BC-A498-65C0CA86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7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CA19-CD7A-4EC9-B323-F974E96B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D26CA-9E5D-458D-A268-27C9AF354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F238F-131B-4770-AA6D-C1B239C5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1CA1F-D730-4E0A-81AA-E354979D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36AD4-2E27-40CE-8AAE-F307F470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C5486-479A-4ED0-AC39-85C980E6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679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B557-CFA1-4443-AC7A-5D6DA8F1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F46DD-86FC-4DA4-AD96-51F758190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3F25-20A3-4E26-B902-1C186E7C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7420D-DB10-43F9-BD09-68A0D27C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65618-1F09-4869-B67C-89286CC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54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E28BC-9BDB-44BC-BA98-27C47EB1F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EED2B-38A1-40FF-B9A7-550E6A65A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91EC-788B-47D6-AA55-721C6503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30E6C-738B-4F2D-984B-7BC95BBF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091B2-9F10-425D-BACC-49299746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4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4923-C7C2-287D-ABC5-58A3F8C8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F4B1E-99B3-CAD9-2874-7E56C2BDD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7E5BA-CADB-DBCC-3B24-F7E561FC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022B9-2286-D013-F3D9-052A09F8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B9ACE-5B5B-4836-BE26-982FA08D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2A3A-2BAF-BA76-12F7-5F63B444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97FCC-458E-DFE0-55BF-756ADD22D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4763A-1C49-5F17-655A-1A2334E6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6FF3D-7E1A-4871-547D-F518DD50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31075-ADD8-A9D5-F572-2A1C281F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58AB8-8BD7-C6E2-2195-792A807B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50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8FC2-748E-EF52-C560-8FE213DA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63276-A9E4-0591-AE9E-A27331AEC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1B572-05CE-9412-0AD6-CE630B822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72F47-8FB4-94EF-828B-72C7B7B8A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4BEED-6169-A8AE-8D45-B7C7D7214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2ACD61-B068-4E74-07CF-E7442450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C7516-DADF-6760-38A8-91D24766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F4349-AFC1-B6E2-3DE7-BB2A42E6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9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0B44-1BF6-7EB4-E82E-0379A261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8FDCD-CEA2-C949-3069-89875D85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A5620-DE1F-0C78-F282-295E99AB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F4A57-66FD-25F1-7116-D4F7041C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42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88594-A5FD-E93A-5B6C-66B4926B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E7643-FA72-44DC-6C64-80DE41E1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2F94-ABC5-744A-BD1E-6CA7EF6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30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CDDE-EAE5-631A-6490-692B129A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0D49-03A8-C542-F9D8-E05A5C5A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BF742-00B4-9BA1-8D27-5C0479469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0E134-A2E0-C633-B3B7-1A5C5B41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C3749-6B38-4938-5674-95119BD9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1B18F-B54F-9A39-E029-B050C480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91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EBFC-EA16-FB9E-8AEC-EA4A778E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02E81-F2D3-C998-7D7F-5B0133917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D662D-546A-8240-6476-0F2648E4F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F0DBE-CB9A-022F-035E-4E9A1059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40795-EDDC-0990-BB9B-3D712CC6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A5D78-4676-D86B-F307-606E241F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1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17F24-467B-0B73-2206-AFE90E40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EA1CC-5751-1EDD-62BF-46FB9F918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F083-2DDE-033F-BFE0-7B8F4978B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9E0928-435C-4483-9BA6-BB2B227FA36D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43DDB-1849-EF1F-9496-D92912EA6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10899-9907-DD35-6D52-C15375BF0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C03A3-4AB7-481C-B011-832249C8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9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28DF0-E76F-4818-B734-BD93493F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74706-E0CA-4437-87C6-6D0C88A8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DB288-7039-4E80-B3DB-57EAC888A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973E7-471E-4567-8189-BB5C3C2EC755}" type="datetimeFigureOut">
              <a:rPr lang="en-GB" smtClean="0"/>
              <a:t>07/10/2025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9522-2D66-4239-B945-191475BE9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8C245-7300-4C4B-BF13-5BD37792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6505-4D70-44C8-A93D-D88C370815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71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E0ADDE-88BB-F414-0D34-D4A2DCCDA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538" r="1" b="3810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BD545-52B5-0FFA-BCF4-D38A0A555F02}"/>
              </a:ext>
            </a:extLst>
          </p:cNvPr>
          <p:cNvSpPr txBox="1"/>
          <p:nvPr/>
        </p:nvSpPr>
        <p:spPr>
          <a:xfrm>
            <a:off x="63641" y="815244"/>
            <a:ext cx="450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PLAYPONICS </a:t>
            </a:r>
          </a:p>
        </p:txBody>
      </p:sp>
      <p:pic>
        <p:nvPicPr>
          <p:cNvPr id="7" name="Picture 6" descr="A logo of a couple of people on a seesaw&#10;&#10;Description automatically generated">
            <a:extLst>
              <a:ext uri="{FF2B5EF4-FFF2-40B4-BE49-F238E27FC236}">
                <a16:creationId xmlns:a16="http://schemas.microsoft.com/office/drawing/2014/main" id="{D1DE4944-A321-EC1F-623D-0878C698F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8" y="2491937"/>
            <a:ext cx="2343150" cy="187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5F0DFE-9F1A-A293-2E24-A8CF47B97F50}"/>
              </a:ext>
            </a:extLst>
          </p:cNvPr>
          <p:cNvSpPr txBox="1"/>
          <p:nvPr/>
        </p:nvSpPr>
        <p:spPr>
          <a:xfrm>
            <a:off x="73166" y="4366062"/>
            <a:ext cx="32411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Aptos" panose="02110004020202020204"/>
              </a:rPr>
              <a:t>Sheffield Hallam University and Lightmain Company 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0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F61565FF-9834-0F45-18A9-2218BD981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82" y="320753"/>
            <a:ext cx="8357118" cy="6260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62B753-FAFF-6C51-E761-1BF67DE36C30}"/>
              </a:ext>
            </a:extLst>
          </p:cNvPr>
          <p:cNvSpPr txBox="1"/>
          <p:nvPr/>
        </p:nvSpPr>
        <p:spPr>
          <a:xfrm>
            <a:off x="387220" y="2413337"/>
            <a:ext cx="32890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“Rather than just being informed about the environment and the wider world, children will be supported in both understanding and experiencing (it)”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Rickinson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et al, 2004)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logo of a couple of people on a seesaw&#10;&#10;Description automatically generated">
            <a:extLst>
              <a:ext uri="{FF2B5EF4-FFF2-40B4-BE49-F238E27FC236}">
                <a16:creationId xmlns:a16="http://schemas.microsoft.com/office/drawing/2014/main" id="{5A4D017B-24F3-E217-C305-B99E14357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" y="46199"/>
            <a:ext cx="1366061" cy="1092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1F67AF-68D5-8A0A-80A6-93ACDE235310}"/>
              </a:ext>
            </a:extLst>
          </p:cNvPr>
          <p:cNvSpPr/>
          <p:nvPr/>
        </p:nvSpPr>
        <p:spPr>
          <a:xfrm>
            <a:off x="1499277" y="404732"/>
            <a:ext cx="137319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</a:t>
            </a:r>
          </a:p>
        </p:txBody>
      </p:sp>
    </p:spTree>
    <p:extLst>
      <p:ext uri="{BB962C8B-B14F-4D97-AF65-F5344CB8AC3E}">
        <p14:creationId xmlns:p14="http://schemas.microsoft.com/office/powerpoint/2010/main" val="390788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B98ECE-94F4-4D80-8AEC-2303055857F8}"/>
              </a:ext>
            </a:extLst>
          </p:cNvPr>
          <p:cNvGrpSpPr/>
          <p:nvPr/>
        </p:nvGrpSpPr>
        <p:grpSpPr>
          <a:xfrm>
            <a:off x="2330407" y="374040"/>
            <a:ext cx="7823243" cy="6121059"/>
            <a:chOff x="2031274" y="169291"/>
            <a:chExt cx="7307469" cy="5717507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6D9948D6-9A42-48E5-BBCB-FDB898E13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750" y="534339"/>
              <a:ext cx="6847878" cy="4996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8CF5CA-1013-4848-9453-7FFE1EE3EBE6}"/>
                </a:ext>
              </a:extLst>
            </p:cNvPr>
            <p:cNvSpPr/>
            <p:nvPr/>
          </p:nvSpPr>
          <p:spPr>
            <a:xfrm>
              <a:off x="3287153" y="169291"/>
              <a:ext cx="5711719" cy="5717507"/>
            </a:xfrm>
            <a:prstGeom prst="ellipse">
              <a:avLst/>
            </a:prstGeom>
            <a:solidFill>
              <a:srgbClr val="0EFA24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AC0F60-0DCE-40D0-984E-337F22F72EDD}"/>
                </a:ext>
              </a:extLst>
            </p:cNvPr>
            <p:cNvSpPr/>
            <p:nvPr/>
          </p:nvSpPr>
          <p:spPr>
            <a:xfrm>
              <a:off x="2031274" y="3064828"/>
              <a:ext cx="2915758" cy="2821970"/>
            </a:xfrm>
            <a:prstGeom prst="ellipse">
              <a:avLst/>
            </a:prstGeom>
            <a:solidFill>
              <a:srgbClr val="0EFA24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AA6DC2-5C98-475B-ACD5-5EEBF488AED2}"/>
                </a:ext>
              </a:extLst>
            </p:cNvPr>
            <p:cNvSpPr/>
            <p:nvPr/>
          </p:nvSpPr>
          <p:spPr>
            <a:xfrm>
              <a:off x="5841821" y="645595"/>
              <a:ext cx="3496922" cy="3496921"/>
            </a:xfrm>
            <a:prstGeom prst="ellipse">
              <a:avLst/>
            </a:prstGeom>
            <a:solidFill>
              <a:srgbClr val="0EFA24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E7A3106-350B-46D5-BA1E-099023DF15EE}"/>
              </a:ext>
            </a:extLst>
          </p:cNvPr>
          <p:cNvSpPr/>
          <p:nvPr/>
        </p:nvSpPr>
        <p:spPr>
          <a:xfrm>
            <a:off x="3775861" y="2394723"/>
            <a:ext cx="2480724" cy="2483237"/>
          </a:xfrm>
          <a:prstGeom prst="ellipse">
            <a:avLst/>
          </a:prstGeom>
          <a:solidFill>
            <a:srgbClr val="0EFA2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25AE9C-2F2E-4FC3-8E31-67EBBC2703B2}"/>
              </a:ext>
            </a:extLst>
          </p:cNvPr>
          <p:cNvSpPr/>
          <p:nvPr/>
        </p:nvSpPr>
        <p:spPr>
          <a:xfrm>
            <a:off x="4830185" y="2388901"/>
            <a:ext cx="2480725" cy="2483241"/>
          </a:xfrm>
          <a:prstGeom prst="ellipse">
            <a:avLst/>
          </a:prstGeom>
          <a:solidFill>
            <a:srgbClr val="0EFA2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A6EA67-AB17-46CB-B946-39CD8EE6A5C4}"/>
              </a:ext>
            </a:extLst>
          </p:cNvPr>
          <p:cNvSpPr/>
          <p:nvPr/>
        </p:nvSpPr>
        <p:spPr>
          <a:xfrm>
            <a:off x="4223037" y="1265585"/>
            <a:ext cx="2480724" cy="2483240"/>
          </a:xfrm>
          <a:prstGeom prst="ellipse">
            <a:avLst/>
          </a:prstGeom>
          <a:solidFill>
            <a:srgbClr val="0EFA2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B74B8A-CD5A-4DE0-BA44-086D06052229}"/>
              </a:ext>
            </a:extLst>
          </p:cNvPr>
          <p:cNvSpPr/>
          <p:nvPr/>
        </p:nvSpPr>
        <p:spPr>
          <a:xfrm>
            <a:off x="4798640" y="2077988"/>
            <a:ext cx="4195620" cy="4199872"/>
          </a:xfrm>
          <a:prstGeom prst="ellipse">
            <a:avLst/>
          </a:prstGeom>
          <a:solidFill>
            <a:srgbClr val="0EFA2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6096FA-43DC-47FE-81FB-FD207D3A95CB}"/>
              </a:ext>
            </a:extLst>
          </p:cNvPr>
          <p:cNvSpPr/>
          <p:nvPr/>
        </p:nvSpPr>
        <p:spPr>
          <a:xfrm>
            <a:off x="2519206" y="519692"/>
            <a:ext cx="4349712" cy="4354120"/>
          </a:xfrm>
          <a:prstGeom prst="ellipse">
            <a:avLst/>
          </a:prstGeom>
          <a:solidFill>
            <a:srgbClr val="0EFA2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logo of a couple of people on a seesaw&#10;&#10;Description automatically generated">
            <a:extLst>
              <a:ext uri="{FF2B5EF4-FFF2-40B4-BE49-F238E27FC236}">
                <a16:creationId xmlns:a16="http://schemas.microsoft.com/office/drawing/2014/main" id="{A2A0CC15-ECAF-CC8C-041B-45D5D87D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" y="46199"/>
            <a:ext cx="1366061" cy="10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16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53AC68-7162-4147-AF86-E52E571C8594}"/>
              </a:ext>
            </a:extLst>
          </p:cNvPr>
          <p:cNvPicPr/>
          <p:nvPr/>
        </p:nvPicPr>
        <p:blipFill rotWithShape="1">
          <a:blip r:embed="rId3"/>
          <a:srcRect l="3283" t="9989" r="29217" b="43638"/>
          <a:stretch/>
        </p:blipFill>
        <p:spPr bwMode="auto">
          <a:xfrm>
            <a:off x="292821" y="1721009"/>
            <a:ext cx="5803179" cy="3886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6DE055-D818-4845-927F-451AB3B518D1}"/>
              </a:ext>
            </a:extLst>
          </p:cNvPr>
          <p:cNvPicPr/>
          <p:nvPr/>
        </p:nvPicPr>
        <p:blipFill rotWithShape="1">
          <a:blip r:embed="rId4"/>
          <a:srcRect l="34342" t="7622" r="7127" b="47428"/>
          <a:stretch/>
        </p:blipFill>
        <p:spPr bwMode="auto">
          <a:xfrm>
            <a:off x="6184385" y="1721010"/>
            <a:ext cx="5711991" cy="3886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6FA019-D7D3-48DB-BE40-44E42529581C}"/>
              </a:ext>
            </a:extLst>
          </p:cNvPr>
          <p:cNvSpPr txBox="1"/>
          <p:nvPr/>
        </p:nvSpPr>
        <p:spPr>
          <a:xfrm>
            <a:off x="292821" y="5652694"/>
            <a:ext cx="397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crop growing and care calendars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B7408-2A45-428A-8853-3871A475CEA6}"/>
              </a:ext>
            </a:extLst>
          </p:cNvPr>
          <p:cNvSpPr txBox="1"/>
          <p:nvPr/>
        </p:nvSpPr>
        <p:spPr>
          <a:xfrm>
            <a:off x="6096000" y="5652694"/>
            <a:ext cx="466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Localised enabling technologies and systems</a:t>
            </a:r>
          </a:p>
        </p:txBody>
      </p:sp>
      <p:pic>
        <p:nvPicPr>
          <p:cNvPr id="3" name="Picture 2" descr="A logo of a couple of people on a seesaw&#10;&#10;Description automatically generated">
            <a:extLst>
              <a:ext uri="{FF2B5EF4-FFF2-40B4-BE49-F238E27FC236}">
                <a16:creationId xmlns:a16="http://schemas.microsoft.com/office/drawing/2014/main" id="{1539E025-BF64-F444-4304-325893A49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3" y="46199"/>
            <a:ext cx="1366061" cy="10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people playing in a park&#10;&#10;Description automatically generated">
            <a:extLst>
              <a:ext uri="{FF2B5EF4-FFF2-40B4-BE49-F238E27FC236}">
                <a16:creationId xmlns:a16="http://schemas.microsoft.com/office/drawing/2014/main" id="{0A16A86C-FD2B-B2B3-17D4-E9A2861BB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91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032BBB-7D5B-8560-CDA9-4468CD8E828F}"/>
              </a:ext>
            </a:extLst>
          </p:cNvPr>
          <p:cNvSpPr txBox="1"/>
          <p:nvPr/>
        </p:nvSpPr>
        <p:spPr>
          <a:xfrm>
            <a:off x="9931962" y="3059668"/>
            <a:ext cx="865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06833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E46F10F-523B-4133-9F68-DC0D67A35639}">
  <we:reference id="4567b711-9f2d-454d-b0d0-74708a29b461" version="1.0.0.0" store="EXCatalog" storeType="EXCatalog"/>
  <we:alternateReferences>
    <we:reference id="WA200001313" version="1.0.0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ED1C1C8AFE4408E09D758A271F2F4" ma:contentTypeVersion="15" ma:contentTypeDescription="Create a new document." ma:contentTypeScope="" ma:versionID="99ea1ad6965e8883db5076d876d6202c">
  <xsd:schema xmlns:xsd="http://www.w3.org/2001/XMLSchema" xmlns:xs="http://www.w3.org/2001/XMLSchema" xmlns:p="http://schemas.microsoft.com/office/2006/metadata/properties" xmlns:ns2="0340399a-c8f2-4e5c-8e43-bbf7d82ea289" xmlns:ns3="c0ea10e4-86bc-49fa-9b1c-382ee4ac3283" targetNamespace="http://schemas.microsoft.com/office/2006/metadata/properties" ma:root="true" ma:fieldsID="65715f8f0cb4c61946ee1d9d5f46d1bf" ns2:_="" ns3:_="">
    <xsd:import namespace="0340399a-c8f2-4e5c-8e43-bbf7d82ea289"/>
    <xsd:import namespace="c0ea10e4-86bc-49fa-9b1c-382ee4ac3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0399a-c8f2-4e5c-8e43-bbf7d82ea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a10e4-86bc-49fa-9b1c-382ee4ac3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40399a-c8f2-4e5c-8e43-bbf7d82ea2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2BC3-E6CE-498B-9990-2195E3729EE1}"/>
</file>

<file path=customXml/itemProps2.xml><?xml version="1.0" encoding="utf-8"?>
<ds:datastoreItem xmlns:ds="http://schemas.openxmlformats.org/officeDocument/2006/customXml" ds:itemID="{78BB87C4-5E95-41D4-9A41-599AEE4DAEFE}"/>
</file>

<file path=customXml/itemProps3.xml><?xml version="1.0" encoding="utf-8"?>
<ds:datastoreItem xmlns:ds="http://schemas.openxmlformats.org/officeDocument/2006/customXml" ds:itemID="{EE27D261-031A-4014-9C19-B63883888752}"/>
</file>

<file path=docProps/app.xml><?xml version="1.0" encoding="utf-8"?>
<Properties xmlns="http://schemas.openxmlformats.org/officeDocument/2006/extended-properties" xmlns:vt="http://schemas.openxmlformats.org/officeDocument/2006/docPropsVTypes">
  <TotalTime>13633</TotalTime>
  <Words>59</Words>
  <Application>Microsoft Office PowerPoint</Application>
  <PresentationFormat>Widescreen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Meiryo</vt:lpstr>
      <vt:lpstr>Aptos</vt:lpstr>
      <vt:lpstr>Aptos Display</vt:lpstr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Sood, Avika</dc:creator>
  <cp:lastModifiedBy>Avika Sood</cp:lastModifiedBy>
  <cp:revision>102</cp:revision>
  <dcterms:created xsi:type="dcterms:W3CDTF">2025-05-02T14:09:44Z</dcterms:created>
  <dcterms:modified xsi:type="dcterms:W3CDTF">2025-10-07T04:44:03Z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0x010100AF8ED1C1C8AFE4408E09D758A271F2F4</vt:lpwstr>
  </property>
</Properties>
</file>